
<file path=[Content_Types].xml><?xml version="1.0" encoding="utf-8"?>
<Types xmlns="http://schemas.openxmlformats.org/package/2006/content-types">
  <Default Extension="emf" ContentType="image/x-emf"/>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svg" ContentType="image/svg+xml"/>
  <Override PartName="/ppt/media/image10.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&#65279;<?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 Id="CQWFY6GI79TQ0V9GRPR8MLJN7NM0OSVREJ0XHJDVXFG8TFLT60BRYCJ6FY5TPDRRBEM65OZGZHK78IXJRJFTQFFU8RF0WICB8XOOZHB3CB58D919462440E178BDA68E3F8829E8" Type="http://schemas.microsoft.com/office/2006/relationships/officeDocumentMain" Target="NUL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 id="2147483667" r:id="rId4"/>
    <p:sldMasterId id="2147483681" r:id="rId5"/>
    <p:sldMasterId id="2147483690" r:id="rId6"/>
    <p:sldMasterId id="2147483694" r:id="rId7"/>
    <p:sldMasterId id="2147483706" r:id="rId8"/>
    <p:sldMasterId id="2147483717" r:id="rId9"/>
    <p:sldMasterId id="2147483724" r:id="rId10"/>
    <p:sldMasterId id="2147483735" r:id="rId11"/>
    <p:sldMasterId id="2147483746" r:id="rId12"/>
  </p:sldMasterIdLst>
  <p:notesMasterIdLst>
    <p:notesMasterId r:id="rId14"/>
  </p:notesMasterIdLst>
  <p:handoutMasterIdLst>
    <p:handoutMasterId r:id="rId60"/>
  </p:handoutMasterIdLst>
  <p:sldIdLst>
    <p:sldId id="919" r:id="rId13"/>
    <p:sldId id="1266" r:id="rId15"/>
    <p:sldId id="972" r:id="rId16"/>
    <p:sldId id="1475" r:id="rId17"/>
    <p:sldId id="1477" r:id="rId18"/>
    <p:sldId id="1476" r:id="rId19"/>
    <p:sldId id="1532" r:id="rId20"/>
    <p:sldId id="1478" r:id="rId21"/>
    <p:sldId id="1480" r:id="rId22"/>
    <p:sldId id="1543" r:id="rId23"/>
    <p:sldId id="1479" r:id="rId24"/>
    <p:sldId id="1602" r:id="rId25"/>
    <p:sldId id="1481" r:id="rId26"/>
    <p:sldId id="1605" r:id="rId27"/>
    <p:sldId id="1530" r:id="rId28"/>
    <p:sldId id="1483" r:id="rId29"/>
    <p:sldId id="1482" r:id="rId30"/>
    <p:sldId id="1542" r:id="rId31"/>
    <p:sldId id="1485" r:id="rId32"/>
    <p:sldId id="1487" r:id="rId33"/>
    <p:sldId id="1560" r:id="rId34"/>
    <p:sldId id="1528" r:id="rId35"/>
    <p:sldId id="1529" r:id="rId36"/>
    <p:sldId id="1486" r:id="rId37"/>
    <p:sldId id="1576" r:id="rId38"/>
    <p:sldId id="1586" r:id="rId39"/>
    <p:sldId id="1587" r:id="rId40"/>
    <p:sldId id="1637" r:id="rId41"/>
    <p:sldId id="1589" r:id="rId42"/>
    <p:sldId id="1600" r:id="rId43"/>
    <p:sldId id="1601" r:id="rId44"/>
    <p:sldId id="1545" r:id="rId45"/>
    <p:sldId id="1558" r:id="rId46"/>
    <p:sldId id="1604" r:id="rId47"/>
    <p:sldId id="1588" r:id="rId48"/>
    <p:sldId id="1566" r:id="rId49"/>
    <p:sldId id="1568" r:id="rId50"/>
    <p:sldId id="1570" r:id="rId51"/>
    <p:sldId id="1569" r:id="rId52"/>
    <p:sldId id="1571" r:id="rId53"/>
    <p:sldId id="1572" r:id="rId54"/>
    <p:sldId id="1606" r:id="rId55"/>
    <p:sldId id="1607" r:id="rId56"/>
    <p:sldId id="1608" r:id="rId57"/>
    <p:sldId id="1609" r:id="rId58"/>
    <p:sldId id="1425" r:id="rId5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298c156-8607-4abe-8c27-2f4bf0089a3e}">
          <p14:sldIdLst>
            <p14:sldId id="919"/>
            <p14:sldId id="972"/>
            <p14:sldId id="1475"/>
            <p14:sldId id="1477"/>
            <p14:sldId id="1478"/>
            <p14:sldId id="1543"/>
            <p14:sldId id="1479"/>
            <p14:sldId id="1602"/>
            <p14:sldId id="1481"/>
            <p14:sldId id="1605"/>
            <p14:sldId id="1530"/>
            <p14:sldId id="1483"/>
            <p14:sldId id="1532"/>
            <p14:sldId id="1480"/>
            <p14:sldId id="1476"/>
            <p14:sldId id="1266"/>
          </p14:sldIdLst>
        </p14:section>
        <p14:section name="无标题节" id="{c74dbcf6-c599-4f07-8940-633202c5f09e}">
          <p14:sldIdLst>
            <p14:sldId id="1482"/>
            <p14:sldId id="1542"/>
            <p14:sldId id="1485"/>
            <p14:sldId id="1487"/>
            <p14:sldId id="1529"/>
            <p14:sldId id="1576"/>
            <p14:sldId id="1586"/>
            <p14:sldId id="1587"/>
            <p14:sldId id="1637"/>
            <p14:sldId id="1589"/>
            <p14:sldId id="1600"/>
            <p14:sldId id="1601"/>
            <p14:sldId id="1588"/>
            <p14:sldId id="1566"/>
            <p14:sldId id="1568"/>
            <p14:sldId id="1570"/>
            <p14:sldId id="1569"/>
            <p14:sldId id="1571"/>
            <p14:sldId id="1572"/>
            <p14:sldId id="1606"/>
            <p14:sldId id="1607"/>
            <p14:sldId id="1608"/>
            <p14:sldId id="1609"/>
            <p14:sldId id="1425"/>
            <p14:sldId id="1486"/>
            <p14:sldId id="1604"/>
            <p14:sldId id="1545"/>
            <p14:sldId id="1558"/>
            <p14:sldId id="1528"/>
            <p14:sldId id="1560"/>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_wbqrzhu(朱倩蓉)" initials="v" lastIdx="2" clrIdx="0"/>
  <p:cmAuthor id="2" name="Microsoft Office User" initials="MOU"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21437"/>
    <a:srgbClr val="D80C18"/>
    <a:srgbClr val="1E53A4"/>
    <a:srgbClr val="002882"/>
    <a:srgbClr val="F3F7FF"/>
    <a:srgbClr val="64CDFF"/>
    <a:srgbClr val="CDCDCD"/>
    <a:srgbClr val="D1E0FF"/>
    <a:srgbClr val="E1D2FE"/>
    <a:srgbClr val="8381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3" autoAdjust="0"/>
    <p:restoredTop sz="90681" autoAdjust="0"/>
  </p:normalViewPr>
  <p:slideViewPr>
    <p:cSldViewPr snapToGrid="0">
      <p:cViewPr varScale="1">
        <p:scale>
          <a:sx n="93" d="100"/>
          <a:sy n="93" d="100"/>
        </p:scale>
        <p:origin x="72"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4" Type="http://schemas.openxmlformats.org/officeDocument/2006/relationships/commentAuthors" Target="commentAuthors.xml"/><Relationship Id="rId63" Type="http://schemas.openxmlformats.org/officeDocument/2006/relationships/tableStyles" Target="tableStyles.xml"/><Relationship Id="rId62" Type="http://schemas.openxmlformats.org/officeDocument/2006/relationships/viewProps" Target="viewProps.xml"/><Relationship Id="rId61" Type="http://schemas.openxmlformats.org/officeDocument/2006/relationships/presProps" Target="presProps.xml"/><Relationship Id="rId60" Type="http://schemas.openxmlformats.org/officeDocument/2006/relationships/handoutMaster" Target="handoutMasters/handoutMaster1.xml"/><Relationship Id="rId6" Type="http://schemas.openxmlformats.org/officeDocument/2006/relationships/slideMaster" Target="slideMasters/slideMaster5.xml"/><Relationship Id="rId59" Type="http://schemas.openxmlformats.org/officeDocument/2006/relationships/slide" Target="slides/slide46.xml"/><Relationship Id="rId58" Type="http://schemas.openxmlformats.org/officeDocument/2006/relationships/slide" Target="slides/slide45.xml"/><Relationship Id="rId57" Type="http://schemas.openxmlformats.org/officeDocument/2006/relationships/slide" Target="slides/slide44.xml"/><Relationship Id="rId56" Type="http://schemas.openxmlformats.org/officeDocument/2006/relationships/slide" Target="slides/slide43.xml"/><Relationship Id="rId55" Type="http://schemas.openxmlformats.org/officeDocument/2006/relationships/slide" Target="slides/slide42.xml"/><Relationship Id="rId54" Type="http://schemas.openxmlformats.org/officeDocument/2006/relationships/slide" Target="slides/slide41.xml"/><Relationship Id="rId53" Type="http://schemas.openxmlformats.org/officeDocument/2006/relationships/slide" Target="slides/slide40.xml"/><Relationship Id="rId52" Type="http://schemas.openxmlformats.org/officeDocument/2006/relationships/slide" Target="slides/slide39.xml"/><Relationship Id="rId51" Type="http://schemas.openxmlformats.org/officeDocument/2006/relationships/slide" Target="slides/slide38.xml"/><Relationship Id="rId50" Type="http://schemas.openxmlformats.org/officeDocument/2006/relationships/slide" Target="slides/slide37.xml"/><Relationship Id="rId5" Type="http://schemas.openxmlformats.org/officeDocument/2006/relationships/slideMaster" Target="slideMasters/slideMaster4.xml"/><Relationship Id="rId49" Type="http://schemas.openxmlformats.org/officeDocument/2006/relationships/slide" Target="slides/slide36.xml"/><Relationship Id="rId48" Type="http://schemas.openxmlformats.org/officeDocument/2006/relationships/slide" Target="slides/slide35.xml"/><Relationship Id="rId47" Type="http://schemas.openxmlformats.org/officeDocument/2006/relationships/slide" Target="slides/slide34.xml"/><Relationship Id="rId46" Type="http://schemas.openxmlformats.org/officeDocument/2006/relationships/slide" Target="slides/slide33.xml"/><Relationship Id="rId45" Type="http://schemas.openxmlformats.org/officeDocument/2006/relationships/slide" Target="slides/slide32.xml"/><Relationship Id="rId44" Type="http://schemas.openxmlformats.org/officeDocument/2006/relationships/slide" Target="slides/slide31.xml"/><Relationship Id="rId43" Type="http://schemas.openxmlformats.org/officeDocument/2006/relationships/slide" Target="slides/slide30.xml"/><Relationship Id="rId42" Type="http://schemas.openxmlformats.org/officeDocument/2006/relationships/slide" Target="slides/slide29.xml"/><Relationship Id="rId41" Type="http://schemas.openxmlformats.org/officeDocument/2006/relationships/slide" Target="slides/slide28.xml"/><Relationship Id="rId40" Type="http://schemas.openxmlformats.org/officeDocument/2006/relationships/slide" Target="slides/slide27.xml"/><Relationship Id="rId4" Type="http://schemas.openxmlformats.org/officeDocument/2006/relationships/slideMaster" Target="slideMasters/slideMaster3.xml"/><Relationship Id="rId39" Type="http://schemas.openxmlformats.org/officeDocument/2006/relationships/slide" Target="slides/slide26.xml"/><Relationship Id="rId38" Type="http://schemas.openxmlformats.org/officeDocument/2006/relationships/slide" Target="slides/slide25.xml"/><Relationship Id="rId37" Type="http://schemas.openxmlformats.org/officeDocument/2006/relationships/slide" Target="slides/slide24.xml"/><Relationship Id="rId36" Type="http://schemas.openxmlformats.org/officeDocument/2006/relationships/slide" Target="slides/slide23.xml"/><Relationship Id="rId35" Type="http://schemas.openxmlformats.org/officeDocument/2006/relationships/slide" Target="slides/slide22.xml"/><Relationship Id="rId34" Type="http://schemas.openxmlformats.org/officeDocument/2006/relationships/slide" Target="slides/slide21.xml"/><Relationship Id="rId33" Type="http://schemas.openxmlformats.org/officeDocument/2006/relationships/slide" Target="slides/slide20.xml"/><Relationship Id="rId32" Type="http://schemas.openxmlformats.org/officeDocument/2006/relationships/slide" Target="slides/slide19.xml"/><Relationship Id="rId31" Type="http://schemas.openxmlformats.org/officeDocument/2006/relationships/slide" Target="slides/slide18.xml"/><Relationship Id="rId30" Type="http://schemas.openxmlformats.org/officeDocument/2006/relationships/slide" Target="slides/slide17.xml"/><Relationship Id="rId3" Type="http://schemas.openxmlformats.org/officeDocument/2006/relationships/slideMaster" Target="slideMasters/slideMaster2.xml"/><Relationship Id="rId29" Type="http://schemas.openxmlformats.org/officeDocument/2006/relationships/slide" Target="slides/slide16.xml"/><Relationship Id="rId28" Type="http://schemas.openxmlformats.org/officeDocument/2006/relationships/slide" Target="slides/slide15.xml"/><Relationship Id="rId27" Type="http://schemas.openxmlformats.org/officeDocument/2006/relationships/slide" Target="slides/slide14.xml"/><Relationship Id="rId26" Type="http://schemas.openxmlformats.org/officeDocument/2006/relationships/slide" Target="slides/slide13.xml"/><Relationship Id="rId25" Type="http://schemas.openxmlformats.org/officeDocument/2006/relationships/slide" Target="slides/slide12.xml"/><Relationship Id="rId24" Type="http://schemas.openxmlformats.org/officeDocument/2006/relationships/slide" Target="slides/slide11.xml"/><Relationship Id="rId23" Type="http://schemas.openxmlformats.org/officeDocument/2006/relationships/slide" Target="slides/slide10.xml"/><Relationship Id="rId22" Type="http://schemas.openxmlformats.org/officeDocument/2006/relationships/slide" Target="slides/slide9.xml"/><Relationship Id="rId21" Type="http://schemas.openxmlformats.org/officeDocument/2006/relationships/slide" Target="slides/slide8.xml"/><Relationship Id="rId20" Type="http://schemas.openxmlformats.org/officeDocument/2006/relationships/slide" Target="slides/slide7.xml"/><Relationship Id="rId2" Type="http://schemas.openxmlformats.org/officeDocument/2006/relationships/theme" Target="theme/theme1.xml"/><Relationship Id="rId19" Type="http://schemas.openxmlformats.org/officeDocument/2006/relationships/slide" Target="slides/slide6.xml"/><Relationship Id="rId18" Type="http://schemas.openxmlformats.org/officeDocument/2006/relationships/slide" Target="slides/slide5.xml"/><Relationship Id="rId17" Type="http://schemas.openxmlformats.org/officeDocument/2006/relationships/slide" Target="slides/slide4.xml"/><Relationship Id="rId16" Type="http://schemas.openxmlformats.org/officeDocument/2006/relationships/slide" Target="slides/slide3.xml"/><Relationship Id="rId15" Type="http://schemas.openxmlformats.org/officeDocument/2006/relationships/slide" Target="slides/slide2.xml"/><Relationship Id="rId14" Type="http://schemas.openxmlformats.org/officeDocument/2006/relationships/notesMaster" Target="notesMasters/notesMaster1.xml"/><Relationship Id="rId13" Type="http://schemas.openxmlformats.org/officeDocument/2006/relationships/slide" Target="slides/slide1.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vmware-host\Shared%20Folders\Desktop\&#24494;&#20247;\&#20837;&#32844;&#21069;\&#24178;&#27963;\&#35838;&#39064;&#30740;&#31350;\SaaS&#20135;&#21697;&#32447;\SaaS&#20135;&#21697;&#32447;&#30740;&#31350;.xlsx" TargetMode="External"/></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vmware-host\Shared%20Folders\Desktop\&#24494;&#20247;\&#20837;&#32844;&#21069;\&#24178;&#27963;\&#35838;&#39064;&#30740;&#31350;\SaaS&#20135;&#21697;&#32447;\SaaS&#20135;&#21697;&#32447;&#30740;&#31350;.xlsx" TargetMode="Externa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vmware-host\Shared%20Folders\Desktop\&#24494;&#20247;\&#20837;&#32844;&#21069;\&#24178;&#27963;\&#35838;&#39064;&#30740;&#31350;\SaaS&#20135;&#21697;&#32447;\SaaS&#20135;&#21697;&#32447;&#30740;&#31350;.xlsx" TargetMode="External"/></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vmware-host\Shared%20Folders\Desktop\&#24494;&#20247;\&#20837;&#32844;&#21069;\&#24178;&#27963;\&#35838;&#39064;&#30740;&#31350;\SaaS&#20135;&#21697;&#32447;\SaaS&#20135;&#21697;&#32447;&#30740;&#31350;.xlsx" TargetMode="External"/></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file:///\\vmware-host\Shared%20Folders\Desktop\&#24494;&#20247;\&#20837;&#32844;&#21069;\&#24178;&#27963;\&#35838;&#39064;&#30740;&#31350;\SaaS&#20135;&#21697;&#32447;\SaaS&#20135;&#21697;&#32447;&#30740;&#3135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1" i="0" u="none" strike="noStrike" kern="1200" spc="0" baseline="0">
                <a:solidFill>
                  <a:srgbClr val="D80C18"/>
                </a:solidFill>
                <a:latin typeface="+mn-lt"/>
                <a:ea typeface="+mn-ea"/>
                <a:cs typeface="+mn-cs"/>
              </a:defRPr>
            </a:pPr>
            <a:r>
              <a:rPr sz="1400" b="1">
                <a:solidFill>
                  <a:srgbClr val="D80C18"/>
                </a:solidFill>
              </a:rPr>
              <a:t>2013-2021年中国企业级</a:t>
            </a:r>
            <a:endParaRPr sz="1400" b="1">
              <a:solidFill>
                <a:srgbClr val="D80C18"/>
              </a:solidFill>
            </a:endParaRPr>
          </a:p>
          <a:p>
            <a:pPr defTabSz="914400">
              <a:defRPr lang="zh-CN" sz="1400" b="1" i="0" u="none" strike="noStrike" kern="1200" spc="0" baseline="0">
                <a:solidFill>
                  <a:srgbClr val="D80C18"/>
                </a:solidFill>
                <a:latin typeface="+mn-lt"/>
                <a:ea typeface="+mn-ea"/>
                <a:cs typeface="+mn-cs"/>
              </a:defRPr>
            </a:pPr>
            <a:r>
              <a:rPr lang="en-US" altLang="zh-CN" sz="1400" b="1">
                <a:solidFill>
                  <a:srgbClr val="D80C18"/>
                </a:solidFill>
              </a:rPr>
              <a:t>SaaS</a:t>
            </a:r>
            <a:r>
              <a:rPr altLang="en-US" sz="1400" b="1">
                <a:solidFill>
                  <a:srgbClr val="D80C18"/>
                </a:solidFill>
              </a:rPr>
              <a:t>市场规模（亿元）</a:t>
            </a:r>
            <a:endParaRPr altLang="en-US" sz="1400" b="1">
              <a:solidFill>
                <a:srgbClr val="D80C18"/>
              </a:solidFill>
            </a:endParaRPr>
          </a:p>
        </c:rich>
      </c:tx>
      <c:layout>
        <c:manualLayout>
          <c:xMode val="edge"/>
          <c:yMode val="edge"/>
          <c:x val="0.233033258383606"/>
          <c:y val="0.0530070921958378"/>
        </c:manualLayout>
      </c:layout>
      <c:overlay val="0"/>
      <c:spPr>
        <a:noFill/>
        <a:ln>
          <a:noFill/>
        </a:ln>
        <a:effectLst/>
      </c:spPr>
    </c:title>
    <c:autoTitleDeleted val="0"/>
    <c:plotArea>
      <c:layout>
        <c:manualLayout>
          <c:layoutTarget val="inner"/>
          <c:xMode val="edge"/>
          <c:yMode val="edge"/>
          <c:x val="0.0813688212927757"/>
          <c:y val="0.227141171856195"/>
          <c:w val="0.866970198675497"/>
          <c:h val="0.511351636747624"/>
        </c:manualLayout>
      </c:layout>
      <c:barChart>
        <c:barDir val="col"/>
        <c:grouping val="clustered"/>
        <c:varyColors val="0"/>
        <c:ser>
          <c:idx val="0"/>
          <c:order val="0"/>
          <c:tx>
            <c:strRef>
              <c:f>[SaaS产品线研究.xlsx]Sheet2!$B$1</c:f>
              <c:strCache>
                <c:ptCount val="1"/>
                <c:pt idx="0">
                  <c:v>市场规模</c:v>
                </c:pt>
              </c:strCache>
            </c:strRef>
          </c:tx>
          <c:spPr>
            <a:solidFill>
              <a:srgbClr val="1E53A4"/>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2"/>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[SaaS产品线研究.xlsx]Sheet2!$A$2:$A$10</c:f>
              <c:strCache>
                <c:ptCount val="9"/>
                <c:pt idx="0">
                  <c:v>2013</c:v>
                </c:pt>
                <c:pt idx="1">
                  <c:v>2014</c:v>
                </c:pt>
                <c:pt idx="2">
                  <c:v>2015</c:v>
                </c:pt>
                <c:pt idx="3">
                  <c:v>2016</c:v>
                </c:pt>
                <c:pt idx="4">
                  <c:v>2017</c:v>
                </c:pt>
                <c:pt idx="5">
                  <c:v>2018</c:v>
                </c:pt>
                <c:pt idx="6">
                  <c:v>2019e</c:v>
                </c:pt>
                <c:pt idx="7">
                  <c:v>2020e</c:v>
                </c:pt>
                <c:pt idx="8">
                  <c:v>2021e</c:v>
                </c:pt>
              </c:strCache>
            </c:strRef>
          </c:cat>
          <c:val>
            <c:numRef>
              <c:f>[SaaS产品线研究.xlsx]Sheet2!$B$2:$B$10</c:f>
              <c:numCache>
                <c:formatCode>General</c:formatCode>
                <c:ptCount val="9"/>
                <c:pt idx="0">
                  <c:v>34.9</c:v>
                </c:pt>
                <c:pt idx="1">
                  <c:v>59.8</c:v>
                </c:pt>
                <c:pt idx="2">
                  <c:v>98.9</c:v>
                </c:pt>
                <c:pt idx="3">
                  <c:v>127.5</c:v>
                </c:pt>
                <c:pt idx="4">
                  <c:v>164.6</c:v>
                </c:pt>
                <c:pt idx="5">
                  <c:v>243.5</c:v>
                </c:pt>
                <c:pt idx="6">
                  <c:v>341.1</c:v>
                </c:pt>
                <c:pt idx="7">
                  <c:v>473.9</c:v>
                </c:pt>
                <c:pt idx="8">
                  <c:v>654.2</c:v>
                </c:pt>
              </c:numCache>
            </c:numRef>
          </c:val>
        </c:ser>
        <c:dLbls>
          <c:showLegendKey val="0"/>
          <c:showVal val="1"/>
          <c:showCatName val="0"/>
          <c:showSerName val="0"/>
          <c:showPercent val="0"/>
          <c:showBubbleSize val="0"/>
        </c:dLbls>
        <c:gapWidth val="219"/>
        <c:overlap val="-27"/>
        <c:axId val="462240060"/>
        <c:axId val="33765167"/>
      </c:barChart>
      <c:lineChart>
        <c:grouping val="standard"/>
        <c:varyColors val="0"/>
        <c:ser>
          <c:idx val="1"/>
          <c:order val="1"/>
          <c:tx>
            <c:strRef>
              <c:f>[SaaS产品线研究.xlsx]Sheet2!$C$1</c:f>
              <c:strCache>
                <c:ptCount val="1"/>
                <c:pt idx="0">
                  <c:v>增长率</c:v>
                </c:pt>
              </c:strCache>
            </c:strRef>
          </c:tx>
          <c:spPr>
            <a:ln w="28575" cap="rnd">
              <a:solidFill>
                <a:srgbClr val="D80C18"/>
              </a:solidFill>
              <a:round/>
            </a:ln>
            <a:effectLst/>
          </c:spPr>
          <c:marker>
            <c:symbol val="none"/>
          </c:marker>
          <c:dLbls>
            <c:spPr>
              <a:noFill/>
              <a:ln>
                <a:noFill/>
              </a:ln>
              <a:effectLst/>
            </c:spPr>
            <c:txPr>
              <a:bodyPr rot="0" spcFirstLastPara="0" vertOverflow="ellipsis" vert="horz" wrap="square" lIns="38100" tIns="19050" rIns="38100" bIns="19050" anchor="ctr" anchorCtr="1"/>
              <a:lstStyle/>
              <a:p>
                <a:pPr>
                  <a:defRPr lang="zh-CN" sz="900" b="1" i="0" u="none" strike="noStrike" kern="1200" baseline="0">
                    <a:solidFill>
                      <a:srgbClr val="002882"/>
                    </a:solidFill>
                    <a:latin typeface="+mn-lt"/>
                    <a:ea typeface="+mn-ea"/>
                    <a:cs typeface="+mn-cs"/>
                  </a:defRPr>
                </a:pPr>
              </a:p>
            </c:txPr>
            <c:dLblPos val="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[SaaS产品线研究.xlsx]Sheet2!$A$2:$A$10</c:f>
              <c:strCache>
                <c:ptCount val="9"/>
                <c:pt idx="0">
                  <c:v>2013</c:v>
                </c:pt>
                <c:pt idx="1">
                  <c:v>2014</c:v>
                </c:pt>
                <c:pt idx="2">
                  <c:v>2015</c:v>
                </c:pt>
                <c:pt idx="3">
                  <c:v>2016</c:v>
                </c:pt>
                <c:pt idx="4">
                  <c:v>2017</c:v>
                </c:pt>
                <c:pt idx="5">
                  <c:v>2018</c:v>
                </c:pt>
                <c:pt idx="6">
                  <c:v>2019e</c:v>
                </c:pt>
                <c:pt idx="7">
                  <c:v>2020e</c:v>
                </c:pt>
                <c:pt idx="8">
                  <c:v>2021e</c:v>
                </c:pt>
              </c:strCache>
            </c:strRef>
          </c:cat>
          <c:val>
            <c:numRef>
              <c:f>[SaaS产品线研究.xlsx]Sheet2!$C$2:$C$10</c:f>
              <c:numCache>
                <c:formatCode>General</c:formatCode>
                <c:ptCount val="9"/>
                <c:pt idx="1" c:formatCode="0.00%">
                  <c:v>0.713467048710602</c:v>
                </c:pt>
                <c:pt idx="2" c:formatCode="0.00%">
                  <c:v>0.653846153846154</c:v>
                </c:pt>
                <c:pt idx="3" c:formatCode="0.00%">
                  <c:v>0.289180990899899</c:v>
                </c:pt>
                <c:pt idx="4" c:formatCode="0.00%">
                  <c:v>0.290980392156863</c:v>
                </c:pt>
                <c:pt idx="5" c:formatCode="0.00%">
                  <c:v>0.479343863912515</c:v>
                </c:pt>
                <c:pt idx="6" c:formatCode="0.00%">
                  <c:v>0.40082135523614</c:v>
                </c:pt>
                <c:pt idx="7" c:formatCode="0.00%">
                  <c:v>0.389328642626796</c:v>
                </c:pt>
                <c:pt idx="8" c:formatCode="0.00%">
                  <c:v>0.380460012660899</c:v>
                </c:pt>
              </c:numCache>
            </c:numRef>
          </c:val>
          <c:smooth val="0"/>
        </c:ser>
        <c:dLbls>
          <c:showLegendKey val="0"/>
          <c:showVal val="1"/>
          <c:showCatName val="0"/>
          <c:showSerName val="0"/>
          <c:showPercent val="0"/>
          <c:showBubbleSize val="0"/>
        </c:dLbls>
        <c:marker val="0"/>
        <c:smooth val="0"/>
        <c:axId val="693571639"/>
        <c:axId val="251811992"/>
      </c:lineChart>
      <c:catAx>
        <c:axId val="462240060"/>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000" b="0" i="0" u="none" strike="noStrike" kern="1200" baseline="0">
                <a:solidFill>
                  <a:schemeClr val="tx2"/>
                </a:solidFill>
                <a:latin typeface="+mn-lt"/>
                <a:ea typeface="+mn-ea"/>
                <a:cs typeface="+mn-cs"/>
              </a:defRPr>
            </a:pPr>
          </a:p>
        </c:txPr>
        <c:crossAx val="33765167"/>
        <c:crosses val="autoZero"/>
        <c:auto val="1"/>
        <c:lblAlgn val="ctr"/>
        <c:lblOffset val="100"/>
        <c:noMultiLvlLbl val="0"/>
      </c:catAx>
      <c:valAx>
        <c:axId val="33765167"/>
        <c:scaling>
          <c:orientation val="minMax"/>
        </c:scaling>
        <c:delete val="0"/>
        <c:axPos val="l"/>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bg1"/>
                </a:solidFill>
                <a:latin typeface="+mn-lt"/>
                <a:ea typeface="+mn-ea"/>
                <a:cs typeface="+mn-cs"/>
              </a:defRPr>
            </a:pPr>
          </a:p>
        </c:txPr>
        <c:crossAx val="462240060"/>
        <c:crosses val="autoZero"/>
        <c:crossBetween val="between"/>
      </c:valAx>
      <c:catAx>
        <c:axId val="693571639"/>
        <c:scaling>
          <c:orientation val="minMax"/>
        </c:scaling>
        <c:delete val="1"/>
        <c:axPos val="b"/>
        <c:majorTickMark val="out"/>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51811992"/>
        <c:crosses val="autoZero"/>
        <c:auto val="1"/>
        <c:lblAlgn val="ctr"/>
        <c:lblOffset val="100"/>
        <c:noMultiLvlLbl val="0"/>
      </c:catAx>
      <c:valAx>
        <c:axId val="251811992"/>
        <c:scaling>
          <c:orientation val="minMax"/>
        </c:scaling>
        <c:delete val="0"/>
        <c:axPos val="r"/>
        <c:numFmt formatCode="General" sourceLinked="1"/>
        <c:majorTickMark val="out"/>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bg1"/>
                </a:solidFill>
                <a:latin typeface="+mn-lt"/>
                <a:ea typeface="+mn-ea"/>
                <a:cs typeface="+mn-cs"/>
              </a:defRPr>
            </a:pPr>
          </a:p>
        </c:txPr>
        <c:crossAx val="693571639"/>
        <c:crosses val="max"/>
        <c:crossBetween val="between"/>
      </c:valAx>
      <c:spPr>
        <a:noFill/>
        <a:ln>
          <a:noFill/>
        </a:ln>
        <a:effectLst/>
      </c:spPr>
    </c:plotArea>
    <c:legend>
      <c:legendPos val="b"/>
      <c:legendEntry>
        <c:idx val="0"/>
        <c:txPr>
          <a:bodyPr rot="0" spcFirstLastPara="0" vertOverflow="ellipsis" vert="horz" wrap="square" anchor="ctr" anchorCtr="1"/>
          <a:lstStyle/>
          <a:p>
            <a:pPr>
              <a:defRPr lang="zh-CN" sz="1000" b="1" i="0" u="none" strike="noStrike" kern="1200" baseline="0">
                <a:solidFill>
                  <a:schemeClr val="tx2"/>
                </a:solidFill>
                <a:latin typeface="+mn-lt"/>
                <a:ea typeface="+mn-ea"/>
                <a:cs typeface="+mn-cs"/>
              </a:defRPr>
            </a:pPr>
          </a:p>
        </c:txPr>
      </c:legendEntry>
      <c:legendEntry>
        <c:idx val="1"/>
        <c:txPr>
          <a:bodyPr rot="0" spcFirstLastPara="0" vertOverflow="ellipsis" vert="horz" wrap="square" anchor="ctr" anchorCtr="1"/>
          <a:lstStyle/>
          <a:p>
            <a:pPr>
              <a:defRPr lang="zh-CN" sz="1000" b="1" i="0" u="none" strike="noStrike" kern="1200" baseline="0">
                <a:solidFill>
                  <a:schemeClr val="tx2"/>
                </a:solidFill>
                <a:latin typeface="+mn-lt"/>
                <a:ea typeface="+mn-ea"/>
                <a:cs typeface="+mn-cs"/>
              </a:defRPr>
            </a:pPr>
          </a:p>
        </c:txPr>
      </c:legendEntry>
      <c:layout>
        <c:manualLayout>
          <c:xMode val="edge"/>
          <c:yMode val="edge"/>
          <c:x val="0.20120572720422"/>
          <c:y val="0.855101666971973"/>
          <c:w val="0.626525998492841"/>
          <c:h val="0.0771203517127679"/>
        </c:manualLayout>
      </c:layout>
      <c:overlay val="0"/>
      <c:spPr>
        <a:noFill/>
        <a:ln>
          <a:noFill/>
        </a:ln>
        <a:effectLst/>
      </c:spPr>
      <c:txPr>
        <a:bodyPr rot="0" spcFirstLastPara="0" vertOverflow="ellipsis" vert="horz" wrap="square" anchor="ctr" anchorCtr="1"/>
        <a:lstStyle/>
        <a:p>
          <a:pPr>
            <a:defRPr lang="zh-CN" sz="1000" b="1" i="0" u="none" strike="noStrike" kern="1200" baseline="0">
              <a:solidFill>
                <a:schemeClr val="tx2"/>
              </a:solidFill>
              <a:latin typeface="+mn-lt"/>
              <a:ea typeface="+mn-ea"/>
              <a:cs typeface="+mn-cs"/>
            </a:defRPr>
          </a:pPr>
        </a:p>
      </c:txPr>
    </c:legend>
    <c:plotVisOnly val="1"/>
    <c:dispBlanksAs val="gap"/>
    <c:showDLblsOverMax val="0"/>
  </c:chart>
  <c:spPr>
    <a:solidFill>
      <a:schemeClr val="bg1"/>
    </a:solidFill>
    <a:ln w="3175" cap="flat" cmpd="sng" algn="ctr">
      <a:solidFill>
        <a:srgbClr val="CDCDCD"/>
      </a:solidFill>
      <a:round/>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1" i="0" u="none" strike="noStrike" kern="1200" spc="0" baseline="0">
                <a:solidFill>
                  <a:srgbClr val="D80C18"/>
                </a:solidFill>
                <a:latin typeface="+mn-lt"/>
                <a:ea typeface="+mn-ea"/>
                <a:cs typeface="+mn-cs"/>
              </a:defRPr>
            </a:pPr>
            <a:r>
              <a:rPr lang="en-US" altLang="zh-CN" b="1">
                <a:solidFill>
                  <a:srgbClr val="D80C18"/>
                </a:solidFill>
              </a:rPr>
              <a:t>2015-2018</a:t>
            </a:r>
            <a:r>
              <a:rPr altLang="en-US" b="1">
                <a:solidFill>
                  <a:srgbClr val="D80C18"/>
                </a:solidFill>
              </a:rPr>
              <a:t>年中国公有云市场规模（亿元）及全球占比</a:t>
            </a:r>
            <a:endParaRPr altLang="en-US" b="1">
              <a:solidFill>
                <a:srgbClr val="D80C18"/>
              </a:solidFill>
            </a:endParaRPr>
          </a:p>
        </c:rich>
      </c:tx>
      <c:layout>
        <c:manualLayout>
          <c:xMode val="edge"/>
          <c:yMode val="edge"/>
          <c:x val="0.102841937877187"/>
          <c:y val="0.0621634757516932"/>
        </c:manualLayout>
      </c:layout>
      <c:overlay val="0"/>
      <c:spPr>
        <a:noFill/>
        <a:ln>
          <a:noFill/>
        </a:ln>
        <a:effectLst/>
      </c:spPr>
    </c:title>
    <c:autoTitleDeleted val="0"/>
    <c:plotArea>
      <c:layout>
        <c:manualLayout>
          <c:layoutTarget val="inner"/>
          <c:xMode val="edge"/>
          <c:yMode val="edge"/>
          <c:x val="0.0956246509029976"/>
          <c:y val="0.257145474532796"/>
          <c:w val="0.77248131007476"/>
          <c:h val="0.463704653719311"/>
        </c:manualLayout>
      </c:layout>
      <c:barChart>
        <c:barDir val="col"/>
        <c:grouping val="clustered"/>
        <c:varyColors val="0"/>
        <c:ser>
          <c:idx val="0"/>
          <c:order val="0"/>
          <c:tx>
            <c:strRef>
              <c:f>[SaaS产品线研究.xlsx]Sheet2!$B$31</c:f>
              <c:strCache>
                <c:ptCount val="1"/>
                <c:pt idx="0">
                  <c:v>市场规模</c:v>
                </c:pt>
              </c:strCache>
            </c:strRef>
          </c:tx>
          <c:spPr>
            <a:solidFill>
              <a:srgbClr val="1E53A4"/>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2"/>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[SaaS产品线研究.xlsx]Sheet2!$A$32:$A$35</c:f>
              <c:numCache>
                <c:formatCode>General</c:formatCode>
                <c:ptCount val="4"/>
                <c:pt idx="0">
                  <c:v>2015</c:v>
                </c:pt>
                <c:pt idx="1">
                  <c:v>2016</c:v>
                </c:pt>
                <c:pt idx="2">
                  <c:v>2017</c:v>
                </c:pt>
                <c:pt idx="3">
                  <c:v>2018</c:v>
                </c:pt>
              </c:numCache>
            </c:numRef>
          </c:cat>
          <c:val>
            <c:numRef>
              <c:f>[SaaS产品线研究.xlsx]Sheet2!$B$32:$B$35</c:f>
              <c:numCache>
                <c:formatCode>General</c:formatCode>
                <c:ptCount val="4"/>
                <c:pt idx="0">
                  <c:v>172.1</c:v>
                </c:pt>
                <c:pt idx="1">
                  <c:v>241.4</c:v>
                </c:pt>
                <c:pt idx="2">
                  <c:v>340.9</c:v>
                </c:pt>
                <c:pt idx="3">
                  <c:v>479.1</c:v>
                </c:pt>
              </c:numCache>
            </c:numRef>
          </c:val>
        </c:ser>
        <c:dLbls>
          <c:showLegendKey val="0"/>
          <c:showVal val="1"/>
          <c:showCatName val="0"/>
          <c:showSerName val="0"/>
          <c:showPercent val="0"/>
          <c:showBubbleSize val="0"/>
        </c:dLbls>
        <c:gapWidth val="219"/>
        <c:overlap val="-27"/>
        <c:axId val="460202390"/>
        <c:axId val="737117197"/>
      </c:barChart>
      <c:lineChart>
        <c:grouping val="standard"/>
        <c:varyColors val="0"/>
        <c:ser>
          <c:idx val="1"/>
          <c:order val="1"/>
          <c:tx>
            <c:strRef>
              <c:f>[SaaS产品线研究.xlsx]Sheet2!$C$31</c:f>
              <c:strCache>
                <c:ptCount val="1"/>
                <c:pt idx="0">
                  <c:v>全球占比</c:v>
                </c:pt>
              </c:strCache>
            </c:strRef>
          </c:tx>
          <c:spPr>
            <a:ln w="28575" cap="rnd">
              <a:solidFill>
                <a:srgbClr val="D80C18"/>
              </a:solidFill>
              <a:round/>
            </a:ln>
            <a:effectLst/>
          </c:spPr>
          <c:marker>
            <c:symbol val="none"/>
          </c:marker>
          <c:dLbls>
            <c:spPr>
              <a:noFill/>
              <a:ln>
                <a:noFill/>
              </a:ln>
              <a:effectLst/>
            </c:spPr>
            <c:txPr>
              <a:bodyPr rot="0" spcFirstLastPara="0" vertOverflow="ellipsis" vert="horz" wrap="square" lIns="38100" tIns="19050" rIns="38100" bIns="19050" anchor="ctr" anchorCtr="1"/>
              <a:lstStyle/>
              <a:p>
                <a:pPr>
                  <a:defRPr lang="zh-CN" sz="900" b="1" i="0" u="none" strike="noStrike" kern="1200" baseline="0">
                    <a:solidFill>
                      <a:srgbClr val="002882"/>
                    </a:solidFill>
                    <a:latin typeface="+mn-lt"/>
                    <a:ea typeface="+mn-ea"/>
                    <a:cs typeface="+mn-cs"/>
                  </a:defRPr>
                </a:pPr>
              </a:p>
            </c:txPr>
            <c:dLblPos val="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[SaaS产品线研究.xlsx]Sheet2!$A$32:$A$35</c:f>
              <c:numCache>
                <c:formatCode>General</c:formatCode>
                <c:ptCount val="4"/>
                <c:pt idx="0">
                  <c:v>2015</c:v>
                </c:pt>
                <c:pt idx="1">
                  <c:v>2016</c:v>
                </c:pt>
                <c:pt idx="2">
                  <c:v>2017</c:v>
                </c:pt>
                <c:pt idx="3">
                  <c:v>2018</c:v>
                </c:pt>
              </c:numCache>
            </c:numRef>
          </c:cat>
          <c:val>
            <c:numRef>
              <c:f>[SaaS产品线研究.xlsx]Sheet2!$C$32:$C$35</c:f>
              <c:numCache>
                <c:formatCode>0.00%</c:formatCode>
                <c:ptCount val="4"/>
                <c:pt idx="0">
                  <c:v>0.029</c:v>
                </c:pt>
                <c:pt idx="1">
                  <c:v>0.028</c:v>
                </c:pt>
                <c:pt idx="2">
                  <c:v>0.035</c:v>
                </c:pt>
                <c:pt idx="3" c:formatCode="0%">
                  <c:v>0.04</c:v>
                </c:pt>
              </c:numCache>
            </c:numRef>
          </c:val>
          <c:smooth val="0"/>
        </c:ser>
        <c:dLbls>
          <c:showLegendKey val="0"/>
          <c:showVal val="1"/>
          <c:showCatName val="0"/>
          <c:showSerName val="0"/>
          <c:showPercent val="0"/>
          <c:showBubbleSize val="0"/>
        </c:dLbls>
        <c:marker val="0"/>
        <c:smooth val="0"/>
        <c:axId val="457960404"/>
        <c:axId val="938496246"/>
      </c:lineChart>
      <c:catAx>
        <c:axId val="460202390"/>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2"/>
                </a:solidFill>
                <a:latin typeface="+mn-lt"/>
                <a:ea typeface="+mn-ea"/>
                <a:cs typeface="+mn-cs"/>
              </a:defRPr>
            </a:pPr>
          </a:p>
        </c:txPr>
        <c:crossAx val="737117197"/>
        <c:crosses val="autoZero"/>
        <c:auto val="1"/>
        <c:lblAlgn val="ctr"/>
        <c:lblOffset val="100"/>
        <c:noMultiLvlLbl val="0"/>
      </c:catAx>
      <c:valAx>
        <c:axId val="737117197"/>
        <c:scaling>
          <c:orientation val="minMax"/>
        </c:scaling>
        <c:delete val="0"/>
        <c:axPos val="l"/>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noFill/>
                <a:latin typeface="+mn-lt"/>
                <a:ea typeface="+mn-ea"/>
                <a:cs typeface="+mn-cs"/>
              </a:defRPr>
            </a:pPr>
          </a:p>
        </c:txPr>
        <c:crossAx val="460202390"/>
        <c:crosses val="autoZero"/>
        <c:crossBetween val="between"/>
      </c:valAx>
      <c:catAx>
        <c:axId val="457960404"/>
        <c:scaling>
          <c:orientation val="minMax"/>
        </c:scaling>
        <c:delete val="1"/>
        <c:axPos val="b"/>
        <c:majorTickMark val="out"/>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938496246"/>
        <c:crosses val="autoZero"/>
        <c:auto val="1"/>
        <c:lblAlgn val="ctr"/>
        <c:lblOffset val="100"/>
        <c:noMultiLvlLbl val="0"/>
      </c:catAx>
      <c:valAx>
        <c:axId val="938496246"/>
        <c:scaling>
          <c:orientation val="minMax"/>
        </c:scaling>
        <c:delete val="0"/>
        <c:axPos val="r"/>
        <c:numFmt formatCode="0.00%" sourceLinked="1"/>
        <c:majorTickMark val="out"/>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noFill/>
                <a:latin typeface="+mn-lt"/>
                <a:ea typeface="+mn-ea"/>
                <a:cs typeface="+mn-cs"/>
              </a:defRPr>
            </a:pPr>
          </a:p>
        </c:txPr>
        <c:crossAx val="457960404"/>
        <c:crosses val="max"/>
        <c:crossBetween val="between"/>
      </c:valAx>
      <c:spPr>
        <a:noFill/>
        <a:ln>
          <a:noFill/>
        </a:ln>
        <a:effectLst/>
      </c:spPr>
    </c:plotArea>
    <c:legend>
      <c:legendPos val="b"/>
      <c:legendEntry>
        <c:idx val="0"/>
        <c:txPr>
          <a:bodyPr rot="0" spcFirstLastPara="0" vertOverflow="ellipsis" vert="horz" wrap="square" anchor="ctr" anchorCtr="1"/>
          <a:lstStyle/>
          <a:p>
            <a:pPr>
              <a:defRPr lang="zh-CN" sz="1000" b="1" i="0" u="none" strike="noStrike" kern="1200" baseline="0">
                <a:solidFill>
                  <a:schemeClr val="tx2"/>
                </a:solidFill>
                <a:latin typeface="+mn-lt"/>
                <a:ea typeface="+mn-ea"/>
                <a:cs typeface="+mn-cs"/>
              </a:defRPr>
            </a:pPr>
          </a:p>
        </c:txPr>
      </c:legendEntry>
      <c:legendEntry>
        <c:idx val="1"/>
        <c:txPr>
          <a:bodyPr rot="0" spcFirstLastPara="0" vertOverflow="ellipsis" vert="horz" wrap="square" anchor="ctr" anchorCtr="1"/>
          <a:lstStyle/>
          <a:p>
            <a:pPr>
              <a:defRPr lang="zh-CN" sz="1000" b="1" i="0" u="none" strike="noStrike" kern="1200" baseline="0">
                <a:solidFill>
                  <a:schemeClr val="tx2"/>
                </a:solidFill>
                <a:latin typeface="+mn-lt"/>
                <a:ea typeface="+mn-ea"/>
                <a:cs typeface="+mn-cs"/>
              </a:defRPr>
            </a:pPr>
          </a:p>
        </c:txPr>
      </c:legendEntry>
      <c:layout>
        <c:manualLayout>
          <c:xMode val="edge"/>
          <c:yMode val="edge"/>
          <c:x val="0.186557438093465"/>
          <c:y val="0.859289116892635"/>
          <c:w val="0.597840253211692"/>
          <c:h val="0.0520337119824111"/>
        </c:manualLayout>
      </c:layout>
      <c:overlay val="0"/>
      <c:spPr>
        <a:noFill/>
        <a:ln>
          <a:noFill/>
        </a:ln>
        <a:effectLst/>
      </c:spPr>
      <c:txPr>
        <a:bodyPr rot="0" spcFirstLastPara="0" vertOverflow="ellipsis" vert="horz" wrap="square" anchor="ctr" anchorCtr="1"/>
        <a:lstStyle/>
        <a:p>
          <a:pPr>
            <a:defRPr lang="zh-CN" sz="1000" b="1" i="0" u="none" strike="noStrike" kern="1200" baseline="0">
              <a:solidFill>
                <a:schemeClr val="tx2"/>
              </a:solidFill>
              <a:latin typeface="+mn-lt"/>
              <a:ea typeface="+mn-ea"/>
              <a:cs typeface="+mn-cs"/>
            </a:defRPr>
          </a:pPr>
        </a:p>
      </c:txPr>
    </c:legend>
    <c:plotVisOnly val="1"/>
    <c:dispBlanksAs val="gap"/>
    <c:showDLblsOverMax val="0"/>
  </c:chart>
  <c:spPr>
    <a:solidFill>
      <a:schemeClr val="bg1"/>
    </a:solidFill>
    <a:ln w="9525" cap="flat" cmpd="sng" algn="ctr">
      <a:solidFill>
        <a:srgbClr val="CDCDCD"/>
      </a:solidFill>
      <a:round/>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1" i="0" u="none" strike="noStrike" kern="1200" spc="0" baseline="0">
                <a:solidFill>
                  <a:srgbClr val="D80C18"/>
                </a:solidFill>
                <a:latin typeface="+mn-lt"/>
                <a:ea typeface="+mn-ea"/>
                <a:cs typeface="+mn-cs"/>
              </a:defRPr>
            </a:pPr>
            <a:r>
              <a:rPr lang="en-US" altLang="zh-CN" b="1">
                <a:solidFill>
                  <a:srgbClr val="D80C18"/>
                </a:solidFill>
              </a:rPr>
              <a:t>2017-2021</a:t>
            </a:r>
            <a:r>
              <a:rPr altLang="en-US" b="1">
                <a:solidFill>
                  <a:srgbClr val="D80C18"/>
                </a:solidFill>
              </a:rPr>
              <a:t>年中国和全球企业级</a:t>
            </a:r>
            <a:r>
              <a:rPr lang="en-US" altLang="zh-CN" b="1">
                <a:solidFill>
                  <a:srgbClr val="D80C18"/>
                </a:solidFill>
              </a:rPr>
              <a:t>SaaS</a:t>
            </a:r>
            <a:r>
              <a:rPr altLang="en-US" b="1">
                <a:solidFill>
                  <a:srgbClr val="D80C18"/>
                </a:solidFill>
              </a:rPr>
              <a:t>年增长率</a:t>
            </a:r>
            <a:endParaRPr altLang="en-US" b="1">
              <a:solidFill>
                <a:srgbClr val="D80C18"/>
              </a:solidFill>
            </a:endParaRPr>
          </a:p>
        </c:rich>
      </c:tx>
      <c:layout>
        <c:manualLayout>
          <c:xMode val="edge"/>
          <c:yMode val="edge"/>
          <c:x val="0.132038065027756"/>
          <c:y val="0.0676071821179919"/>
        </c:manualLayout>
      </c:layout>
      <c:overlay val="0"/>
      <c:spPr>
        <a:noFill/>
        <a:ln>
          <a:noFill/>
        </a:ln>
        <a:effectLst/>
      </c:spPr>
    </c:title>
    <c:autoTitleDeleted val="0"/>
    <c:plotArea>
      <c:layout>
        <c:manualLayout>
          <c:layoutTarget val="inner"/>
          <c:xMode val="edge"/>
          <c:yMode val="edge"/>
          <c:x val="0.0586835844567803"/>
          <c:y val="0.2982777574203"/>
          <c:w val="0.889373513084853"/>
          <c:h val="0.381714913887871"/>
        </c:manualLayout>
      </c:layout>
      <c:lineChart>
        <c:grouping val="standard"/>
        <c:varyColors val="0"/>
        <c:ser>
          <c:idx val="0"/>
          <c:order val="0"/>
          <c:tx>
            <c:strRef>
              <c:f>[SaaS产品线研究.xlsx]Sheet2!$K$1</c:f>
              <c:strCache>
                <c:ptCount val="1"/>
                <c:pt idx="0">
                  <c:v>中国企业级SaaS市场年增长率</c:v>
                </c:pt>
              </c:strCache>
            </c:strRef>
          </c:tx>
          <c:spPr>
            <a:ln w="28575" cap="rnd">
              <a:solidFill>
                <a:srgbClr val="D80C18"/>
              </a:solidFill>
              <a:round/>
            </a:ln>
            <a:effectLst/>
          </c:spPr>
          <c:marker>
            <c:symbol val="none"/>
          </c:marker>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2"/>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[SaaS产品线研究.xlsx]Sheet2!$J$2:$J$6</c:f>
              <c:strCache>
                <c:ptCount val="5"/>
                <c:pt idx="0">
                  <c:v>2017</c:v>
                </c:pt>
                <c:pt idx="1">
                  <c:v>2018</c:v>
                </c:pt>
                <c:pt idx="2">
                  <c:v>2019e</c:v>
                </c:pt>
                <c:pt idx="3">
                  <c:v>2020e</c:v>
                </c:pt>
                <c:pt idx="4">
                  <c:v>2021e</c:v>
                </c:pt>
              </c:strCache>
            </c:strRef>
          </c:cat>
          <c:val>
            <c:numRef>
              <c:f>[SaaS产品线研究.xlsx]Sheet2!$K$2:$K$6</c:f>
              <c:numCache>
                <c:formatCode>0.00%</c:formatCode>
                <c:ptCount val="5"/>
                <c:pt idx="0">
                  <c:v>0.291</c:v>
                </c:pt>
                <c:pt idx="1">
                  <c:v>0.479</c:v>
                </c:pt>
                <c:pt idx="2">
                  <c:v>0.401</c:v>
                </c:pt>
                <c:pt idx="3">
                  <c:v>0.389</c:v>
                </c:pt>
                <c:pt idx="4">
                  <c:v>0.38</c:v>
                </c:pt>
              </c:numCache>
            </c:numRef>
          </c:val>
          <c:smooth val="0"/>
        </c:ser>
        <c:ser>
          <c:idx val="1"/>
          <c:order val="1"/>
          <c:tx>
            <c:strRef>
              <c:f>[SaaS产品线研究.xlsx]Sheet2!$L$1</c:f>
              <c:strCache>
                <c:ptCount val="1"/>
                <c:pt idx="0">
                  <c:v>全球企业级SaaS市场年增长率</c:v>
                </c:pt>
              </c:strCache>
            </c:strRef>
          </c:tx>
          <c:spPr>
            <a:ln w="28575" cap="rnd">
              <a:solidFill>
                <a:srgbClr val="002882"/>
              </a:solidFill>
              <a:round/>
            </a:ln>
            <a:effectLst/>
          </c:spPr>
          <c:marker>
            <c:symbol val="none"/>
          </c:marker>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[SaaS产品线研究.xlsx]Sheet2!$J$2:$J$6</c:f>
              <c:strCache>
                <c:ptCount val="5"/>
                <c:pt idx="0">
                  <c:v>2017</c:v>
                </c:pt>
                <c:pt idx="1">
                  <c:v>2018</c:v>
                </c:pt>
                <c:pt idx="2">
                  <c:v>2019e</c:v>
                </c:pt>
                <c:pt idx="3">
                  <c:v>2020e</c:v>
                </c:pt>
                <c:pt idx="4">
                  <c:v>2021e</c:v>
                </c:pt>
              </c:strCache>
            </c:strRef>
          </c:cat>
          <c:val>
            <c:numRef>
              <c:f>[SaaS产品线研究.xlsx]Sheet2!$L$2:$L$6</c:f>
              <c:numCache>
                <c:formatCode>0.00%</c:formatCode>
                <c:ptCount val="5"/>
                <c:pt idx="0">
                  <c:v>0.24</c:v>
                </c:pt>
                <c:pt idx="1">
                  <c:v>0.333</c:v>
                </c:pt>
                <c:pt idx="2">
                  <c:v>0.208</c:v>
                </c:pt>
                <c:pt idx="3">
                  <c:v>0.166</c:v>
                </c:pt>
                <c:pt idx="4">
                  <c:v>0.147</c:v>
                </c:pt>
              </c:numCache>
            </c:numRef>
          </c:val>
          <c:smooth val="0"/>
        </c:ser>
        <c:dLbls>
          <c:showLegendKey val="0"/>
          <c:showVal val="1"/>
          <c:showCatName val="0"/>
          <c:showSerName val="0"/>
          <c:showPercent val="0"/>
          <c:showBubbleSize val="0"/>
        </c:dLbls>
        <c:marker val="0"/>
        <c:smooth val="0"/>
        <c:axId val="886210609"/>
        <c:axId val="355256691"/>
      </c:lineChart>
      <c:catAx>
        <c:axId val="886210609"/>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2"/>
                </a:solidFill>
                <a:latin typeface="+mn-lt"/>
                <a:ea typeface="+mn-ea"/>
                <a:cs typeface="+mn-cs"/>
              </a:defRPr>
            </a:pPr>
          </a:p>
        </c:txPr>
        <c:crossAx val="355256691"/>
        <c:crosses val="autoZero"/>
        <c:auto val="1"/>
        <c:lblAlgn val="ctr"/>
        <c:lblOffset val="100"/>
        <c:noMultiLvlLbl val="0"/>
      </c:catAx>
      <c:valAx>
        <c:axId val="355256691"/>
        <c:scaling>
          <c:orientation val="minMax"/>
        </c:scaling>
        <c:delete val="1"/>
        <c:axPos val="l"/>
        <c:numFmt formatCode="0.00%" sourceLinked="1"/>
        <c:majorTickMark val="none"/>
        <c:minorTickMark val="none"/>
        <c:tickLblPos val="nextTo"/>
        <c:txPr>
          <a:bodyPr rot="-60000000" spcFirstLastPara="0" vertOverflow="ellipsis" vert="horz" wrap="square" anchor="ctr" anchorCtr="1"/>
          <a:lstStyle/>
          <a:p>
            <a:pPr>
              <a:defRPr lang="zh-CN" sz="900" b="0" i="0" u="none" strike="noStrike" kern="1200" baseline="0">
                <a:noFill/>
                <a:latin typeface="+mn-lt"/>
                <a:ea typeface="+mn-ea"/>
                <a:cs typeface="+mn-cs"/>
              </a:defRPr>
            </a:pPr>
          </a:p>
        </c:txPr>
        <c:crossAx val="886210609"/>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1000" b="1" i="0" u="none" strike="noStrike" kern="1200" baseline="0">
                <a:solidFill>
                  <a:schemeClr val="tx2"/>
                </a:solidFill>
                <a:latin typeface="+mn-lt"/>
                <a:ea typeface="+mn-ea"/>
                <a:cs typeface="+mn-cs"/>
              </a:defRPr>
            </a:pPr>
          </a:p>
        </c:txPr>
      </c:legendEntry>
      <c:legendEntry>
        <c:idx val="1"/>
        <c:txPr>
          <a:bodyPr rot="0" spcFirstLastPara="0" vertOverflow="ellipsis" vert="horz" wrap="square" anchor="ctr" anchorCtr="1"/>
          <a:lstStyle/>
          <a:p>
            <a:pPr>
              <a:defRPr lang="zh-CN" sz="1000" b="1" i="0" u="none" strike="noStrike" kern="1200" baseline="0">
                <a:solidFill>
                  <a:schemeClr val="tx2"/>
                </a:solidFill>
                <a:latin typeface="+mn-lt"/>
                <a:ea typeface="+mn-ea"/>
                <a:cs typeface="+mn-cs"/>
              </a:defRPr>
            </a:pPr>
          </a:p>
        </c:txPr>
      </c:legendEntry>
      <c:layout>
        <c:manualLayout>
          <c:xMode val="edge"/>
          <c:yMode val="edge"/>
          <c:x val="0.186855670103093"/>
          <c:y val="0.792964455844632"/>
        </c:manualLayout>
      </c:layout>
      <c:overlay val="0"/>
      <c:spPr>
        <a:noFill/>
        <a:ln>
          <a:noFill/>
        </a:ln>
        <a:effectLst/>
      </c:spPr>
      <c:txPr>
        <a:bodyPr rot="0" spcFirstLastPara="0" vertOverflow="ellipsis" vert="horz" wrap="square" anchor="ctr" anchorCtr="1"/>
        <a:lstStyle/>
        <a:p>
          <a:pPr>
            <a:defRPr lang="zh-CN" sz="1000" b="1" i="0" u="none" strike="noStrike" kern="1200" baseline="0">
              <a:solidFill>
                <a:schemeClr val="tx2"/>
              </a:solidFill>
              <a:latin typeface="+mn-lt"/>
              <a:ea typeface="+mn-ea"/>
              <a:cs typeface="+mn-cs"/>
            </a:defRPr>
          </a:pPr>
        </a:p>
      </c:txPr>
    </c:legend>
    <c:plotVisOnly val="1"/>
    <c:dispBlanksAs val="gap"/>
    <c:showDLblsOverMax val="0"/>
  </c:chart>
  <c:spPr>
    <a:solidFill>
      <a:schemeClr val="bg1"/>
    </a:solidFill>
    <a:ln w="9525" cap="flat" cmpd="sng" algn="ctr">
      <a:solidFill>
        <a:srgbClr val="CDCDCD"/>
      </a:solidFill>
      <a:round/>
    </a:ln>
    <a:effectLst/>
  </c:spPr>
  <c:txPr>
    <a:bodyPr/>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600" b="1" i="0" u="none" strike="noStrike" kern="1200" cap="all" baseline="0">
                <a:solidFill>
                  <a:srgbClr val="D80C18"/>
                </a:solidFill>
                <a:latin typeface="+mn-lt"/>
                <a:ea typeface="+mn-ea"/>
                <a:cs typeface="+mn-cs"/>
              </a:defRPr>
            </a:pPr>
            <a:r>
              <a:rPr lang="en-US" altLang="zh-CN">
                <a:solidFill>
                  <a:srgbClr val="D80C18"/>
                </a:solidFill>
              </a:rPr>
              <a:t>2018</a:t>
            </a:r>
            <a:r>
              <a:rPr altLang="en-US">
                <a:solidFill>
                  <a:srgbClr val="D80C18"/>
                </a:solidFill>
              </a:rPr>
              <a:t>年中国企业级</a:t>
            </a:r>
            <a:r>
              <a:rPr lang="en-US" altLang="zh-CN" cap="none">
                <a:solidFill>
                  <a:srgbClr val="D80C18"/>
                </a:solidFill>
                <a:uFillTx/>
              </a:rPr>
              <a:t>SaaS</a:t>
            </a:r>
            <a:r>
              <a:rPr altLang="en-US">
                <a:solidFill>
                  <a:srgbClr val="D80C18"/>
                </a:solidFill>
              </a:rPr>
              <a:t>细分市场分布</a:t>
            </a:r>
            <a:endParaRPr altLang="en-US">
              <a:solidFill>
                <a:srgbClr val="D80C18"/>
              </a:solidFill>
            </a:endParaRPr>
          </a:p>
          <a:p>
            <a:pPr defTabSz="914400">
              <a:defRPr lang="zh-CN" sz="1600" b="1" i="0" u="none" strike="noStrike" kern="1200" cap="all" baseline="0">
                <a:solidFill>
                  <a:srgbClr val="D80C18"/>
                </a:solidFill>
                <a:latin typeface="+mn-lt"/>
                <a:ea typeface="+mn-ea"/>
                <a:cs typeface="+mn-cs"/>
              </a:defRPr>
            </a:pPr>
            <a:r>
              <a:rPr altLang="en-US">
                <a:solidFill>
                  <a:srgbClr val="D80C18"/>
                </a:solidFill>
              </a:rPr>
              <a:t>通用型</a:t>
            </a:r>
            <a:r>
              <a:rPr lang="en-US" altLang="zh-CN" cap="none">
                <a:solidFill>
                  <a:srgbClr val="D80C18"/>
                </a:solidFill>
                <a:uFillTx/>
              </a:rPr>
              <a:t>SaaS</a:t>
            </a:r>
            <a:endParaRPr lang="en-US" altLang="zh-CN" cap="none">
              <a:solidFill>
                <a:srgbClr val="D80C18"/>
              </a:solidFill>
              <a:uFillTx/>
            </a:endParaRPr>
          </a:p>
        </c:rich>
      </c:tx>
      <c:layout>
        <c:manualLayout>
          <c:xMode val="edge"/>
          <c:yMode val="edge"/>
          <c:x val="0.135349691641517"/>
          <c:y val="0.0650786236960922"/>
        </c:manualLayout>
      </c:layout>
      <c:overlay val="0"/>
      <c:spPr>
        <a:noFill/>
        <a:ln>
          <a:noFill/>
        </a:ln>
        <a:effectLst/>
      </c:spPr>
    </c:title>
    <c:autoTitleDeleted val="0"/>
    <c:plotArea>
      <c:layout>
        <c:manualLayout>
          <c:layoutTarget val="inner"/>
          <c:xMode val="edge"/>
          <c:yMode val="edge"/>
          <c:x val="0.289125169782009"/>
          <c:y val="0.334020449785489"/>
          <c:w val="0.436152304609218"/>
          <c:h val="0.727892976588629"/>
        </c:manualLayout>
      </c:layout>
      <c:pieChart>
        <c:varyColors val="1"/>
        <c:ser>
          <c:idx val="0"/>
          <c:order val="0"/>
          <c:tx>
            <c:strRef>
              <c:f>[SaaS产品线研究.xlsx]细分市场!$B$1</c:f>
              <c:strCache>
                <c:ptCount val="1"/>
                <c:pt idx="0">
                  <c:v>占比</c:v>
                </c:pt>
              </c:strCache>
            </c:strRef>
          </c:tx>
          <c:spPr/>
          <c:explosion val="0"/>
          <c:dPt>
            <c:idx val="0"/>
            <c:bubble3D val="0"/>
            <c:explosion val="27"/>
            <c:spPr>
              <a:solidFill>
                <a:schemeClr val="accent1"/>
              </a:solidFill>
              <a:ln>
                <a:noFill/>
              </a:ln>
              <a:effectLst>
                <a:outerShdw blurRad="63500" sx="102000" sy="102000" algn="ctr" rotWithShape="0">
                  <a:prstClr val="black">
                    <a:alpha val="20000"/>
                  </a:prstClr>
                </a:outerShdw>
              </a:effectLst>
            </c:spPr>
          </c:dPt>
          <c:dPt>
            <c:idx val="1"/>
            <c:bubble3D val="0"/>
            <c:spPr>
              <a:solidFill>
                <a:schemeClr val="accent2"/>
              </a:solidFill>
              <a:ln>
                <a:noFill/>
              </a:ln>
              <a:effectLst>
                <a:outerShdw blurRad="63500" sx="102000" sy="102000" algn="ctr" rotWithShape="0">
                  <a:prstClr val="black">
                    <a:alpha val="20000"/>
                  </a:prstClr>
                </a:outerShdw>
              </a:effectLst>
            </c:spPr>
          </c:dPt>
          <c:dPt>
            <c:idx val="2"/>
            <c:bubble3D val="0"/>
            <c:spPr>
              <a:solidFill>
                <a:schemeClr val="accent3"/>
              </a:solidFill>
              <a:ln>
                <a:noFill/>
              </a:ln>
              <a:effectLst>
                <a:outerShdw blurRad="63500" sx="102000" sy="102000" algn="ctr" rotWithShape="0">
                  <a:prstClr val="black">
                    <a:alpha val="20000"/>
                  </a:prstClr>
                </a:outerShdw>
              </a:effectLst>
            </c:spPr>
          </c:dPt>
          <c:dPt>
            <c:idx val="3"/>
            <c:bubble3D val="0"/>
            <c:spPr>
              <a:solidFill>
                <a:schemeClr val="accent4"/>
              </a:solidFill>
              <a:ln>
                <a:noFill/>
              </a:ln>
              <a:effectLst>
                <a:outerShdw blurRad="63500" sx="102000" sy="102000" algn="ctr" rotWithShape="0">
                  <a:prstClr val="black">
                    <a:alpha val="20000"/>
                  </a:prstClr>
                </a:outerShdw>
              </a:effectLst>
            </c:spPr>
          </c:dPt>
          <c:dPt>
            <c:idx val="4"/>
            <c:bubble3D val="0"/>
            <c:spPr>
              <a:solidFill>
                <a:schemeClr val="accent5"/>
              </a:solidFill>
              <a:ln>
                <a:noFill/>
              </a:ln>
              <a:effectLst>
                <a:outerShdw blurRad="63500" sx="102000" sy="102000" algn="ctr" rotWithShape="0">
                  <a:prstClr val="black">
                    <a:alpha val="20000"/>
                  </a:prstClr>
                </a:outerShdw>
              </a:effectLst>
            </c:spPr>
          </c:dPt>
          <c:dPt>
            <c:idx val="5"/>
            <c:bubble3D val="0"/>
            <c:spPr>
              <a:solidFill>
                <a:schemeClr val="accent6"/>
              </a:solidFill>
              <a:ln>
                <a:noFill/>
              </a:ln>
              <a:effectLst>
                <a:outerShdw blurRad="63500" sx="102000" sy="102000" algn="ctr" rotWithShape="0">
                  <a:prstClr val="black">
                    <a:alpha val="20000"/>
                  </a:prstClr>
                </a:outerShdw>
              </a:effectLst>
            </c:spPr>
          </c:dPt>
          <c:dPt>
            <c:idx val="6"/>
            <c:bubble3D val="0"/>
            <c:spPr>
              <a:solidFill>
                <a:schemeClr val="accent1">
                  <a:lumMod val="60000"/>
                </a:schemeClr>
              </a:solidFill>
              <a:ln>
                <a:noFill/>
              </a:ln>
              <a:effectLst>
                <a:outerShdw blurRad="63500" sx="102000" sy="102000" algn="ctr" rotWithShape="0">
                  <a:prstClr val="black">
                    <a:alpha val="20000"/>
                  </a:prstClr>
                </a:outerShdw>
              </a:effectLst>
            </c:spPr>
          </c:dPt>
          <c:dPt>
            <c:idx val="7"/>
            <c:bubble3D val="0"/>
            <c:spPr>
              <a:solidFill>
                <a:schemeClr val="accent2">
                  <a:lumMod val="60000"/>
                </a:schemeClr>
              </a:solidFill>
              <a:ln>
                <a:noFill/>
              </a:ln>
              <a:effectLst>
                <a:outerShdw blurRad="63500" sx="102000" sy="102000" algn="ctr" rotWithShape="0">
                  <a:prstClr val="black">
                    <a:alpha val="20000"/>
                  </a:prstClr>
                </a:outerShdw>
              </a:effectLst>
            </c:spPr>
          </c:dPt>
          <c:dPt>
            <c:idx val="8"/>
            <c:bubble3D val="0"/>
            <c:spPr>
              <a:solidFill>
                <a:schemeClr val="accent3">
                  <a:lumMod val="60000"/>
                </a:schemeClr>
              </a:solidFill>
              <a:ln>
                <a:noFill/>
              </a:ln>
              <a:effectLst>
                <a:outerShdw blurRad="63500" sx="102000" sy="102000" algn="ctr" rotWithShape="0">
                  <a:prstClr val="black">
                    <a:alpha val="20000"/>
                  </a:prstClr>
                </a:outerShdw>
              </a:effectLst>
            </c:spPr>
          </c:dPt>
          <c:dPt>
            <c:idx val="9"/>
            <c:bubble3D val="0"/>
            <c:spPr>
              <a:solidFill>
                <a:schemeClr val="accent4">
                  <a:lumMod val="60000"/>
                </a:schemeClr>
              </a:solidFill>
              <a:ln>
                <a:noFill/>
              </a:ln>
              <a:effectLst>
                <a:outerShdw blurRad="63500" sx="102000" sy="102000" algn="ctr" rotWithShape="0">
                  <a:prstClr val="black">
                    <a:alpha val="20000"/>
                  </a:prstClr>
                </a:outerShdw>
              </a:effectLst>
            </c:spPr>
          </c:dPt>
          <c:dPt>
            <c:idx val="10"/>
            <c:bubble3D val="0"/>
            <c:spPr>
              <a:solidFill>
                <a:schemeClr val="accent5">
                  <a:lumMod val="60000"/>
                </a:schemeClr>
              </a:solidFill>
              <a:ln>
                <a:noFill/>
              </a:ln>
              <a:effectLst>
                <a:outerShdw blurRad="63500" sx="102000" sy="102000" algn="ctr" rotWithShape="0">
                  <a:prstClr val="black">
                    <a:alpha val="20000"/>
                  </a:prstClr>
                </a:outerShdw>
              </a:effectLst>
            </c:spPr>
          </c:dPt>
          <c:dPt>
            <c:idx val="11"/>
            <c:bubble3D val="0"/>
            <c:spPr>
              <a:solidFill>
                <a:schemeClr val="accent6">
                  <a:lumMod val="60000"/>
                </a:schemeClr>
              </a:solidFill>
              <a:ln>
                <a:noFill/>
              </a:ln>
              <a:effectLst>
                <a:outerShdw blurRad="63500" sx="102000" sy="102000" algn="ctr" rotWithShape="0">
                  <a:prstClr val="black">
                    <a:alpha val="20000"/>
                  </a:prstClr>
                </a:outerShdw>
              </a:effectLst>
            </c:spPr>
          </c:dPt>
          <c:dLbls>
            <c:dLbl>
              <c:idx val="0"/>
              <c:layout/>
              <c:numFmt formatCode="General" sourceLinked="1"/>
              <c:spPr>
                <a:noFill/>
                <a:ln>
                  <a:noFill/>
                </a:ln>
                <a:effectLst/>
              </c:spPr>
              <c:txPr>
                <a:bodyPr rot="0" spcFirstLastPara="0" vertOverflow="ellipsis" vert="horz" wrap="square" lIns="38100" tIns="19050" rIns="38100" bIns="19050" anchor="ctr" anchorCtr="1"/>
                <a:lstStyle/>
                <a:p>
                  <a:pPr>
                    <a:defRPr lang="zh-CN" sz="1000" b="1" i="0" u="none" strike="noStrike" kern="1200" spc="0" baseline="0">
                      <a:solidFill>
                        <a:schemeClr val="accent1"/>
                      </a:solidFill>
                      <a:latin typeface="+mn-lt"/>
                      <a:ea typeface="+mn-ea"/>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1"/>
              <c:layout/>
              <c:numFmt formatCode="General" sourceLinked="1"/>
              <c:spPr>
                <a:noFill/>
                <a:ln>
                  <a:noFill/>
                </a:ln>
                <a:effectLst/>
              </c:spPr>
              <c:txPr>
                <a:bodyPr rot="0" spcFirstLastPara="0" vertOverflow="ellipsis" vert="horz" wrap="square" lIns="38100" tIns="19050" rIns="38100" bIns="19050" anchor="ctr" anchorCtr="1"/>
                <a:lstStyle/>
                <a:p>
                  <a:pPr>
                    <a:defRPr lang="zh-CN" sz="1000" b="1" i="0" u="none" strike="noStrike" kern="1200" spc="0" baseline="0">
                      <a:solidFill>
                        <a:schemeClr val="accent2"/>
                      </a:solidFill>
                      <a:latin typeface="+mn-lt"/>
                      <a:ea typeface="+mn-ea"/>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15:layout>
                    <c:manualLayout>
                      <c:w val="0.173205616060884"/>
                      <c:h val="0.135881841876629"/>
                    </c:manualLayout>
                  </c15:layout>
                </c:ext>
              </c:extLst>
            </c:dLbl>
            <c:dLbl>
              <c:idx val="2"/>
              <c:layout/>
              <c:numFmt formatCode="General" sourceLinked="1"/>
              <c:spPr>
                <a:noFill/>
                <a:ln>
                  <a:noFill/>
                </a:ln>
                <a:effectLst/>
              </c:spPr>
              <c:txPr>
                <a:bodyPr rot="0" spcFirstLastPara="0" vertOverflow="ellipsis" vert="horz" wrap="square" lIns="38100" tIns="19050" rIns="38100" bIns="19050" anchor="ctr" anchorCtr="1"/>
                <a:lstStyle/>
                <a:p>
                  <a:pPr>
                    <a:defRPr lang="zh-CN" sz="1000" b="1" i="0" u="none" strike="noStrike" kern="1200" spc="0" baseline="0">
                      <a:solidFill>
                        <a:schemeClr val="accent3"/>
                      </a:solidFill>
                      <a:latin typeface="+mn-lt"/>
                      <a:ea typeface="+mn-ea"/>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3"/>
              <c:layout>
                <c:manualLayout>
                  <c:x val="0"/>
                  <c:y val="0.00434404865334492"/>
                </c:manualLayout>
              </c:layout>
              <c:numFmt formatCode="General" sourceLinked="1"/>
              <c:spPr>
                <a:noFill/>
                <a:ln>
                  <a:noFill/>
                </a:ln>
                <a:effectLst/>
              </c:spPr>
              <c:txPr>
                <a:bodyPr rot="0" spcFirstLastPara="0" vertOverflow="ellipsis" vert="horz" wrap="square" lIns="38100" tIns="19050" rIns="38100" bIns="19050" anchor="ctr" anchorCtr="1"/>
                <a:lstStyle/>
                <a:p>
                  <a:pPr>
                    <a:defRPr lang="zh-CN" sz="1000" b="1" i="0" u="none" strike="noStrike" kern="1200" spc="0" baseline="0">
                      <a:solidFill>
                        <a:schemeClr val="accent4"/>
                      </a:solidFill>
                      <a:latin typeface="+mn-lt"/>
                      <a:ea typeface="+mn-ea"/>
                      <a:cs typeface="+mn-cs"/>
                    </a:defRPr>
                  </a:pPr>
                </a:p>
              </c:txPr>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dLbl>
              <c:idx val="4"/>
              <c:layout/>
              <c:numFmt formatCode="General" sourceLinked="1"/>
              <c:spPr>
                <a:noFill/>
                <a:ln>
                  <a:noFill/>
                </a:ln>
                <a:effectLst/>
              </c:spPr>
              <c:txPr>
                <a:bodyPr rot="0" spcFirstLastPara="0" vertOverflow="ellipsis" vert="horz" wrap="square" lIns="38100" tIns="19050" rIns="38100" bIns="19050" anchor="ctr" anchorCtr="1"/>
                <a:lstStyle/>
                <a:p>
                  <a:pPr>
                    <a:defRPr lang="zh-CN" sz="1000" b="1" i="0" u="none" strike="noStrike" kern="1200" spc="0" baseline="0">
                      <a:solidFill>
                        <a:schemeClr val="accent5"/>
                      </a:solidFill>
                      <a:latin typeface="+mn-lt"/>
                      <a:ea typeface="+mn-ea"/>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5"/>
              <c:layout/>
              <c:numFmt formatCode="General" sourceLinked="1"/>
              <c:spPr>
                <a:noFill/>
                <a:ln>
                  <a:noFill/>
                </a:ln>
                <a:effectLst/>
              </c:spPr>
              <c:txPr>
                <a:bodyPr rot="0" spcFirstLastPara="0" vertOverflow="ellipsis" vert="horz" wrap="square" lIns="38100" tIns="19050" rIns="38100" bIns="19050" anchor="ctr" anchorCtr="1"/>
                <a:lstStyle/>
                <a:p>
                  <a:pPr>
                    <a:defRPr lang="zh-CN" sz="1000" b="1" i="0" u="none" strike="noStrike" kern="1200" spc="0" baseline="0">
                      <a:solidFill>
                        <a:schemeClr val="accent6"/>
                      </a:solidFill>
                      <a:latin typeface="+mn-lt"/>
                      <a:ea typeface="+mn-ea"/>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6"/>
              <c:layout/>
              <c:numFmt formatCode="General" sourceLinked="1"/>
              <c:spPr>
                <a:noFill/>
                <a:ln>
                  <a:noFill/>
                </a:ln>
                <a:effectLst/>
              </c:spPr>
              <c:txPr>
                <a:bodyPr rot="0" spcFirstLastPara="0" vertOverflow="ellipsis" vert="horz" wrap="square" lIns="38100" tIns="19050" rIns="38100" bIns="19050" anchor="ctr" anchorCtr="1"/>
                <a:lstStyle/>
                <a:p>
                  <a:pPr>
                    <a:defRPr lang="zh-CN" sz="1000" b="1" i="0" u="none" strike="noStrike" kern="1200" spc="0" baseline="0">
                      <a:solidFill>
                        <a:schemeClr val="accent1">
                          <a:lumMod val="60000"/>
                        </a:schemeClr>
                      </a:solidFill>
                      <a:latin typeface="+mn-lt"/>
                      <a:ea typeface="+mn-ea"/>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7"/>
              <c:layout/>
              <c:numFmt formatCode="General" sourceLinked="1"/>
              <c:spPr>
                <a:noFill/>
                <a:ln>
                  <a:noFill/>
                </a:ln>
                <a:effectLst/>
              </c:spPr>
              <c:txPr>
                <a:bodyPr rot="0" spcFirstLastPara="0" vertOverflow="ellipsis" vert="horz" wrap="square" lIns="38100" tIns="19050" rIns="38100" bIns="19050" anchor="ctr" anchorCtr="1"/>
                <a:lstStyle/>
                <a:p>
                  <a:pPr>
                    <a:defRPr lang="zh-CN" sz="1000" b="1" i="0" u="none" strike="noStrike" kern="1200" spc="0" baseline="0">
                      <a:solidFill>
                        <a:schemeClr val="accent2">
                          <a:lumMod val="60000"/>
                        </a:schemeClr>
                      </a:solidFill>
                      <a:latin typeface="+mn-lt"/>
                      <a:ea typeface="+mn-ea"/>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8"/>
              <c:layout>
                <c:manualLayout>
                  <c:x val="-0.0261120587849364"/>
                  <c:y val="-0.0302345786272806"/>
                </c:manualLayout>
              </c:layout>
              <c:numFmt formatCode="General" sourceLinked="1"/>
              <c:spPr>
                <a:noFill/>
                <a:ln>
                  <a:noFill/>
                </a:ln>
                <a:effectLst/>
              </c:spPr>
              <c:txPr>
                <a:bodyPr rot="0" spcFirstLastPara="0" vertOverflow="ellipsis" vert="horz" wrap="square" lIns="38100" tIns="19050" rIns="38100" bIns="19050" anchor="ctr" anchorCtr="1"/>
                <a:lstStyle/>
                <a:p>
                  <a:pPr>
                    <a:defRPr lang="zh-CN" sz="1000" b="1" i="0" u="none" strike="noStrike" kern="1200" spc="0" baseline="0">
                      <a:solidFill>
                        <a:schemeClr val="accent3">
                          <a:lumMod val="60000"/>
                        </a:schemeClr>
                      </a:solidFill>
                      <a:latin typeface="+mn-lt"/>
                      <a:ea typeface="+mn-ea"/>
                      <a:cs typeface="+mn-cs"/>
                    </a:defRPr>
                  </a:pPr>
                </a:p>
              </c:txPr>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dLbl>
              <c:idx val="9"/>
              <c:layout>
                <c:manualLayout>
                  <c:x val="-0.00656081879018502"/>
                  <c:y val="-0.0215464813205908"/>
                </c:manualLayout>
              </c:layout>
              <c:numFmt formatCode="General" sourceLinked="1"/>
              <c:spPr>
                <a:noFill/>
                <a:ln>
                  <a:noFill/>
                </a:ln>
                <a:effectLst/>
              </c:spPr>
              <c:txPr>
                <a:bodyPr rot="0" spcFirstLastPara="0" vertOverflow="ellipsis" vert="horz" wrap="square" lIns="38100" tIns="19050" rIns="38100" bIns="19050" anchor="ctr" anchorCtr="1"/>
                <a:lstStyle/>
                <a:p>
                  <a:pPr>
                    <a:defRPr lang="zh-CN" sz="1000" b="1" i="0" u="none" strike="noStrike" kern="1200" spc="0" baseline="0">
                      <a:solidFill>
                        <a:schemeClr val="accent4">
                          <a:lumMod val="60000"/>
                        </a:schemeClr>
                      </a:solidFill>
                      <a:latin typeface="+mn-lt"/>
                      <a:ea typeface="+mn-ea"/>
                      <a:cs typeface="+mn-cs"/>
                    </a:defRPr>
                  </a:pPr>
                </a:p>
              </c:txPr>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dLbl>
              <c:idx val="10"/>
              <c:layout>
                <c:manualLayout>
                  <c:x val="0.00971001180947382"/>
                  <c:y val="-0.0215464813205908"/>
                </c:manualLayout>
              </c:layout>
              <c:numFmt formatCode="General" sourceLinked="1"/>
              <c:spPr>
                <a:noFill/>
                <a:ln>
                  <a:noFill/>
                </a:ln>
                <a:effectLst/>
              </c:spPr>
              <c:txPr>
                <a:bodyPr rot="0" spcFirstLastPara="0" vertOverflow="ellipsis" vert="horz" wrap="square" lIns="38100" tIns="19050" rIns="38100" bIns="19050" anchor="ctr" anchorCtr="1"/>
                <a:lstStyle/>
                <a:p>
                  <a:pPr>
                    <a:defRPr lang="zh-CN" sz="1000" b="1" i="0" u="none" strike="noStrike" kern="1200" spc="0" baseline="0">
                      <a:solidFill>
                        <a:schemeClr val="accent5">
                          <a:lumMod val="60000"/>
                        </a:schemeClr>
                      </a:solidFill>
                      <a:latin typeface="+mn-lt"/>
                      <a:ea typeface="+mn-ea"/>
                      <a:cs typeface="+mn-cs"/>
                    </a:defRPr>
                  </a:pPr>
                </a:p>
              </c:txPr>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dLbl>
              <c:idx val="11"/>
              <c:layout>
                <c:manualLayout>
                  <c:x val="0.0456632987796877"/>
                  <c:y val="-0.0215464813205908"/>
                </c:manualLayout>
              </c:layout>
              <c:numFmt formatCode="General" sourceLinked="1"/>
              <c:spPr>
                <a:noFill/>
                <a:ln>
                  <a:noFill/>
                </a:ln>
                <a:effectLst/>
              </c:spPr>
              <c:txPr>
                <a:bodyPr rot="0" spcFirstLastPara="0" vertOverflow="ellipsis" vert="horz" wrap="square" lIns="38100" tIns="19050" rIns="38100" bIns="19050" anchor="ctr" anchorCtr="1"/>
                <a:lstStyle/>
                <a:p>
                  <a:pPr>
                    <a:defRPr lang="zh-CN" sz="1000" b="1" i="0" u="none" strike="noStrike" kern="1200" spc="0" baseline="0">
                      <a:solidFill>
                        <a:schemeClr val="accent6">
                          <a:lumMod val="60000"/>
                        </a:schemeClr>
                      </a:solidFill>
                      <a:latin typeface="+mn-lt"/>
                      <a:ea typeface="+mn-ea"/>
                      <a:cs typeface="+mn-cs"/>
                    </a:defRPr>
                  </a:pPr>
                </a:p>
              </c:txPr>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numFmt formatCode="General" sourceLinked="1"/>
            <c:spPr>
              <a:noFill/>
              <a:ln>
                <a:noFill/>
              </a:ln>
              <a:effectLst/>
            </c:spPr>
            <c:txPr>
              <a:bodyPr rot="0" spcFirstLastPara="0" vertOverflow="ellipsis" vert="horz" wrap="square" lIns="38100" tIns="19050" rIns="38100" bIns="19050" anchor="ctr" anchorCtr="1"/>
              <a:lstStyle/>
              <a:p>
                <a:pPr>
                  <a:defRPr lang="zh-CN" sz="1000" b="1" i="0" u="none" strike="noStrike" kern="1200" spc="0" baseline="0">
                    <a:solidFill>
                      <a:schemeClr val="accent1"/>
                    </a:solidFill>
                    <a:latin typeface="+mn-lt"/>
                    <a:ea typeface="+mn-ea"/>
                    <a:cs typeface="+mn-cs"/>
                  </a:defRPr>
                </a:pPr>
              </a:p>
            </c:txPr>
            <c:dLblPos val="out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[SaaS产品线研究.xlsx]细分市场!$A$2:$A$13</c:f>
              <c:strCache>
                <c:ptCount val="12"/>
                <c:pt idx="0">
                  <c:v>CRM</c:v>
                </c:pt>
                <c:pt idx="1">
                  <c:v>客服与呼叫中心</c:v>
                </c:pt>
                <c:pt idx="2">
                  <c:v>ERP</c:v>
                </c:pt>
                <c:pt idx="3">
                  <c:v>通信</c:v>
                </c:pt>
                <c:pt idx="4">
                  <c:v>HRM</c:v>
                </c:pt>
                <c:pt idx="5">
                  <c:v>财税管理</c:v>
                </c:pt>
                <c:pt idx="6">
                  <c:v>OA协同</c:v>
                </c:pt>
                <c:pt idx="7">
                  <c:v>电子签名</c:v>
                </c:pt>
                <c:pt idx="8">
                  <c:v>运维与安全</c:v>
                </c:pt>
                <c:pt idx="9">
                  <c:v>其他</c:v>
                </c:pt>
                <c:pt idx="10">
                  <c:v>SCM</c:v>
                </c:pt>
                <c:pt idx="11">
                  <c:v>网盘</c:v>
                </c:pt>
              </c:strCache>
            </c:strRef>
          </c:cat>
          <c:val>
            <c:numRef>
              <c:f>[SaaS产品线研究.xlsx]细分市场!$B$2:$B$13</c:f>
              <c:numCache>
                <c:formatCode>0%</c:formatCode>
                <c:ptCount val="12"/>
                <c:pt idx="0">
                  <c:v>0.2</c:v>
                </c:pt>
                <c:pt idx="1">
                  <c:v>0.15</c:v>
                </c:pt>
                <c:pt idx="2">
                  <c:v>0.11</c:v>
                </c:pt>
                <c:pt idx="3">
                  <c:v>0.11</c:v>
                </c:pt>
                <c:pt idx="4">
                  <c:v>0.09</c:v>
                </c:pt>
                <c:pt idx="5">
                  <c:v>0.09</c:v>
                </c:pt>
                <c:pt idx="6">
                  <c:v>0.09</c:v>
                </c:pt>
                <c:pt idx="7">
                  <c:v>0.06</c:v>
                </c:pt>
                <c:pt idx="8">
                  <c:v>0.03</c:v>
                </c:pt>
                <c:pt idx="9">
                  <c:v>0.03</c:v>
                </c:pt>
                <c:pt idx="10">
                  <c:v>0.02</c:v>
                </c:pt>
                <c:pt idx="11">
                  <c:v>0.02</c:v>
                </c:pt>
              </c:numCache>
            </c:numRef>
          </c:val>
        </c:ser>
        <c:dLbls>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chart>
  <c:spPr>
    <a:solidFill>
      <a:schemeClr val="bg1"/>
    </a:solidFill>
    <a:ln w="9525" cap="flat" cmpd="sng" algn="ctr">
      <a:solidFill>
        <a:srgbClr val="CDCDCD"/>
      </a:solidFill>
      <a:round/>
    </a:ln>
    <a:effectLst/>
  </c:spPr>
  <c:txPr>
    <a:bodyPr/>
    <a:lstStyle/>
    <a:p>
      <a:pPr>
        <a:defRPr lang="zh-CN"/>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600" b="1" i="0" u="none" strike="noStrike" kern="1200" cap="all" spc="50" baseline="0">
                <a:solidFill>
                  <a:srgbClr val="D80C18"/>
                </a:solidFill>
                <a:latin typeface="+mn-lt"/>
                <a:ea typeface="+mn-ea"/>
                <a:cs typeface="+mn-cs"/>
              </a:defRPr>
            </a:pPr>
            <a:r>
              <a:rPr lang="en-US" altLang="zh-CN" sz="1600">
                <a:solidFill>
                  <a:srgbClr val="D80C18"/>
                </a:solidFill>
              </a:rPr>
              <a:t>2018</a:t>
            </a:r>
            <a:r>
              <a:rPr altLang="en-US" sz="1600">
                <a:solidFill>
                  <a:srgbClr val="D80C18"/>
                </a:solidFill>
              </a:rPr>
              <a:t>年中国</a:t>
            </a:r>
            <a:r>
              <a:rPr altLang="en-US" sz="1600" cap="none">
                <a:solidFill>
                  <a:srgbClr val="D80C18"/>
                </a:solidFill>
                <a:uFillTx/>
              </a:rPr>
              <a:t>企业级</a:t>
            </a:r>
            <a:r>
              <a:rPr lang="en-US" altLang="zh-CN" sz="1600" cap="none">
                <a:solidFill>
                  <a:srgbClr val="D80C18"/>
                </a:solidFill>
                <a:uFillTx/>
              </a:rPr>
              <a:t>SaaS</a:t>
            </a:r>
            <a:r>
              <a:rPr altLang="en-US" sz="1600">
                <a:solidFill>
                  <a:srgbClr val="D80C18"/>
                </a:solidFill>
              </a:rPr>
              <a:t>细分市场分布</a:t>
            </a:r>
            <a:endParaRPr altLang="en-US" sz="1600">
              <a:solidFill>
                <a:srgbClr val="D80C18"/>
              </a:solidFill>
            </a:endParaRPr>
          </a:p>
          <a:p>
            <a:pPr defTabSz="914400">
              <a:defRPr lang="zh-CN" sz="1600" b="1" i="0" u="none" strike="noStrike" kern="1200" cap="all" spc="50" baseline="0">
                <a:solidFill>
                  <a:srgbClr val="D80C18"/>
                </a:solidFill>
                <a:latin typeface="+mn-lt"/>
                <a:ea typeface="+mn-ea"/>
                <a:cs typeface="+mn-cs"/>
              </a:defRPr>
            </a:pPr>
            <a:r>
              <a:rPr altLang="en-US" sz="1600">
                <a:solidFill>
                  <a:srgbClr val="D80C18"/>
                </a:solidFill>
              </a:rPr>
              <a:t>行</a:t>
            </a:r>
            <a:r>
              <a:rPr altLang="en-US" sz="1600" cap="none">
                <a:solidFill>
                  <a:srgbClr val="D80C18"/>
                </a:solidFill>
                <a:uFillTx/>
              </a:rPr>
              <a:t>业型</a:t>
            </a:r>
            <a:r>
              <a:rPr lang="en-US" altLang="zh-CN" sz="1600" cap="none">
                <a:solidFill>
                  <a:srgbClr val="D80C18"/>
                </a:solidFill>
                <a:uFillTx/>
              </a:rPr>
              <a:t>SaaS</a:t>
            </a:r>
            <a:endParaRPr lang="en-US" altLang="zh-CN" sz="1600" cap="none">
              <a:solidFill>
                <a:srgbClr val="D80C18"/>
              </a:solidFill>
              <a:uFillTx/>
            </a:endParaRPr>
          </a:p>
        </c:rich>
      </c:tx>
      <c:layout>
        <c:manualLayout>
          <c:xMode val="edge"/>
          <c:yMode val="edge"/>
          <c:x val="0.117968953719705"/>
          <c:y val="0.0763774328944789"/>
        </c:manualLayout>
      </c:layout>
      <c:overlay val="0"/>
      <c:spPr>
        <a:noFill/>
        <a:ln>
          <a:noFill/>
        </a:ln>
        <a:effectLst/>
      </c:spPr>
    </c:title>
    <c:autoTitleDeleted val="0"/>
    <c:plotArea>
      <c:layout>
        <c:manualLayout>
          <c:layoutTarget val="inner"/>
          <c:xMode val="edge"/>
          <c:yMode val="edge"/>
          <c:x val="0.222670223460924"/>
          <c:y val="0.264362447454461"/>
          <c:w val="0.606808626068086"/>
          <c:h val="0.696559240230422"/>
        </c:manualLayout>
      </c:layout>
      <c:pieChart>
        <c:varyColors val="1"/>
        <c:ser>
          <c:idx val="0"/>
          <c:order val="0"/>
          <c:tx>
            <c:strRef>
              <c:f>[SaaS产品线研究.xlsx]细分市场!$E$1</c:f>
              <c:strCache>
                <c:ptCount val="1"/>
                <c:pt idx="0">
                  <c:v>占比</c:v>
                </c:pt>
              </c:strCache>
            </c:strRef>
          </c:tx>
          <c:spPr/>
          <c:explosion val="0"/>
          <c:dPt>
            <c:idx val="0"/>
            <c:bubble3D val="0"/>
            <c:explosion val="12"/>
            <c:spPr>
              <a:solidFill>
                <a:schemeClr val="accent1"/>
              </a:solidFill>
              <a:ln>
                <a:noFill/>
              </a:ln>
              <a:effectLst/>
            </c:spPr>
          </c:dPt>
          <c:dPt>
            <c:idx val="1"/>
            <c:bubble3D val="0"/>
            <c:spPr>
              <a:solidFill>
                <a:schemeClr val="accent2"/>
              </a:solidFill>
              <a:ln>
                <a:noFill/>
              </a:ln>
              <a:effectLst/>
            </c:spPr>
          </c:dPt>
          <c:dPt>
            <c:idx val="2"/>
            <c:bubble3D val="0"/>
            <c:spPr>
              <a:solidFill>
                <a:schemeClr val="accent3"/>
              </a:solidFill>
              <a:ln>
                <a:noFill/>
              </a:ln>
              <a:effectLst/>
            </c:spPr>
          </c:dPt>
          <c:dPt>
            <c:idx val="3"/>
            <c:bubble3D val="0"/>
            <c:spPr>
              <a:solidFill>
                <a:schemeClr val="accent4"/>
              </a:solidFill>
              <a:ln>
                <a:noFill/>
              </a:ln>
              <a:effectLst/>
            </c:spPr>
          </c:dPt>
          <c:dPt>
            <c:idx val="4"/>
            <c:bubble3D val="0"/>
            <c:spPr>
              <a:solidFill>
                <a:schemeClr val="accent5"/>
              </a:solidFill>
              <a:ln>
                <a:noFill/>
              </a:ln>
              <a:effectLst/>
            </c:spPr>
          </c:dPt>
          <c:dPt>
            <c:idx val="5"/>
            <c:bubble3D val="0"/>
            <c:spPr>
              <a:solidFill>
                <a:schemeClr val="accent6"/>
              </a:solidFill>
              <a:ln>
                <a:noFill/>
              </a:ln>
              <a:effectLst/>
            </c:spPr>
          </c:dPt>
          <c:dPt>
            <c:idx val="6"/>
            <c:bubble3D val="0"/>
            <c:spPr>
              <a:solidFill>
                <a:schemeClr val="accent1">
                  <a:lumMod val="60000"/>
                </a:schemeClr>
              </a:solidFill>
              <a:ln>
                <a:noFill/>
              </a:ln>
              <a:effectLst/>
            </c:spPr>
          </c:dPt>
          <c:dPt>
            <c:idx val="7"/>
            <c:bubble3D val="0"/>
            <c:spPr>
              <a:solidFill>
                <a:schemeClr val="accent2">
                  <a:lumMod val="60000"/>
                </a:schemeClr>
              </a:solidFill>
              <a:ln>
                <a:noFill/>
              </a:ln>
              <a:effectLst/>
            </c:spPr>
          </c:dPt>
          <c:dLbls>
            <c:spPr>
              <a:noFill/>
              <a:ln>
                <a:noFill/>
              </a:ln>
              <a:effectLst/>
            </c:spPr>
            <c:txPr>
              <a:bodyPr rot="0" spcFirstLastPara="0" vertOverflow="ellipsis" vert="horz" wrap="square" lIns="38100" tIns="19050" rIns="38100" bIns="19050" anchor="ctr" anchorCtr="1"/>
              <a:lstStyle/>
              <a:p>
                <a:pPr>
                  <a:defRPr lang="zh-CN" sz="1000" b="1" i="0" u="none" strike="noStrike" kern="1200" baseline="0">
                    <a:solidFill>
                      <a:schemeClr val="lt1"/>
                    </a:solidFill>
                    <a:latin typeface="+mn-lt"/>
                    <a:ea typeface="+mn-ea"/>
                    <a:cs typeface="+mn-cs"/>
                  </a:defRPr>
                </a:pPr>
              </a:p>
            </c:txPr>
            <c:dLblPos val="in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[SaaS产品线研究.xlsx]细分市场!$D$2:$D$9</c:f>
              <c:strCache>
                <c:ptCount val="8"/>
                <c:pt idx="0">
                  <c:v>零售电商</c:v>
                </c:pt>
                <c:pt idx="1">
                  <c:v>医疗</c:v>
                </c:pt>
                <c:pt idx="2">
                  <c:v>物流</c:v>
                </c:pt>
                <c:pt idx="3">
                  <c:v>餐饮</c:v>
                </c:pt>
                <c:pt idx="4">
                  <c:v>房地产</c:v>
                </c:pt>
                <c:pt idx="5">
                  <c:v>酒旅</c:v>
                </c:pt>
                <c:pt idx="6">
                  <c:v>教育</c:v>
                </c:pt>
                <c:pt idx="7">
                  <c:v>其他</c:v>
                </c:pt>
              </c:strCache>
            </c:strRef>
          </c:cat>
          <c:val>
            <c:numRef>
              <c:f>[SaaS产品线研究.xlsx]细分市场!$E$2:$E$9</c:f>
              <c:numCache>
                <c:formatCode>0%</c:formatCode>
                <c:ptCount val="8"/>
                <c:pt idx="0">
                  <c:v>0.26</c:v>
                </c:pt>
                <c:pt idx="1">
                  <c:v>0.16</c:v>
                </c:pt>
                <c:pt idx="2">
                  <c:v>0.13</c:v>
                </c:pt>
                <c:pt idx="3">
                  <c:v>0.1</c:v>
                </c:pt>
                <c:pt idx="4">
                  <c:v>0.09</c:v>
                </c:pt>
                <c:pt idx="5">
                  <c:v>0.09</c:v>
                </c:pt>
                <c:pt idx="6">
                  <c:v>0.09</c:v>
                </c:pt>
                <c:pt idx="7">
                  <c:v>0.08</c:v>
                </c:pt>
              </c:numCache>
            </c:numRef>
          </c:val>
        </c:ser>
        <c:dLbls>
          <c:showLegendKey val="0"/>
          <c:showVal val="0"/>
          <c:showCatName val="1"/>
          <c:showSerName val="0"/>
          <c:showPercent val="0"/>
          <c:showBubbleSize val="0"/>
          <c:showLeaderLines val="1"/>
        </c:dLbls>
        <c:firstSliceAng val="0"/>
      </c:pieChart>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pitchFamily="34" charset="-122"/>
              </a:rPr>
            </a:fld>
            <a:endParaRPr lang="zh-CN" altLang="en-US">
              <a:latin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pitchFamily="34" charset="-122"/>
              </a:rPr>
            </a:fld>
            <a:endParaRPr lang="zh-CN" altLang="en-US">
              <a:latin typeface="微软雅黑" panose="020B0503020204020204" pitchFamily="3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cs typeface="微软雅黑" panose="020B0503020204020204"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cs typeface="微软雅黑" panose="020B0503020204020204" pitchFamily="34" charset="-122"/>
              </a:defRPr>
            </a:lvl1pPr>
          </a:lstStyle>
          <a:p>
            <a:fld id="{E4B978DC-1F16-4472-B369-2953673274E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cs typeface="微软雅黑" panose="020B0503020204020204"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cs typeface="微软雅黑" panose="020B0503020204020204" pitchFamily="34" charset="-122"/>
              </a:defRPr>
            </a:lvl1pPr>
          </a:lstStyle>
          <a:p>
            <a:fld id="{56984E98-16E9-48A7-8C6F-BE227F3744D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jpeg"/><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4" Type="http://schemas.openxmlformats.org/officeDocument/2006/relationships/image" Target="../media/image3.jpeg"/><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4" Type="http://schemas.openxmlformats.org/officeDocument/2006/relationships/image" Target="../media/image3.jpeg"/><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emf"/><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4" Type="http://schemas.openxmlformats.org/officeDocument/2006/relationships/image" Target="../media/image3.jpeg"/><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emf"/><Relationship Id="rId1" Type="http://schemas.openxmlformats.org/officeDocument/2006/relationships/slideMaster" Target="../slideMasters/slideMaster1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封底">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199" y="1863045"/>
            <a:ext cx="6535271" cy="2364628"/>
          </a:xfrm>
        </p:spPr>
        <p:txBody>
          <a:bodyPr>
            <a:noAutofit/>
          </a:bodyPr>
          <a:lstStyle>
            <a:lvl1pPr>
              <a:lnSpc>
                <a:spcPct val="120000"/>
              </a:lnSpc>
              <a:defRPr sz="4800">
                <a:solidFill>
                  <a:schemeClr val="tx1"/>
                </a:solidFill>
              </a:defRPr>
            </a:lvl1pPr>
          </a:lstStyle>
          <a:p>
            <a:r>
              <a:rPr lang="zh-CN" altLang="en-US" dirty="0"/>
              <a:t>点击修改标题 </a:t>
            </a:r>
            <a:r>
              <a:rPr lang="en-US" altLang="zh-CN" dirty="0"/>
              <a:t>Click to edit Master title style</a:t>
            </a:r>
            <a:endParaRPr lang="en-US" dirty="0"/>
          </a:p>
        </p:txBody>
      </p:sp>
      <p:sp>
        <p:nvSpPr>
          <p:cNvPr id="7" name="Text Placeholder 5"/>
          <p:cNvSpPr>
            <a:spLocks noGrp="1"/>
          </p:cNvSpPr>
          <p:nvPr>
            <p:ph type="body" sz="quarter" idx="11"/>
          </p:nvPr>
        </p:nvSpPr>
        <p:spPr>
          <a:xfrm>
            <a:off x="457199" y="4358301"/>
            <a:ext cx="6535271" cy="833811"/>
          </a:xfrm>
        </p:spPr>
        <p:txBody>
          <a:bodyPr/>
          <a:lstStyle>
            <a:lvl1pPr marL="0" indent="0">
              <a:spcBef>
                <a:spcPts val="0"/>
              </a:spcBef>
              <a:buNone/>
              <a:defRPr b="1">
                <a:solidFill>
                  <a:schemeClr val="accent1"/>
                </a:solidFill>
                <a:latin typeface="+mn-ea"/>
                <a:ea typeface="+mn-ea"/>
              </a:defRPr>
            </a:lvl1pPr>
            <a:lvl2pPr marL="457200" indent="0">
              <a:buNone/>
              <a:defRPr>
                <a:solidFill>
                  <a:srgbClr val="FF0000"/>
                </a:solidFill>
              </a:defRPr>
            </a:lvl2pPr>
            <a:lvl3pPr marL="914400" indent="0">
              <a:buNone/>
              <a:defRPr>
                <a:solidFill>
                  <a:srgbClr val="FF0000"/>
                </a:solidFill>
              </a:defRPr>
            </a:lvl3pPr>
            <a:lvl4pPr marL="1371600" indent="0">
              <a:buNone/>
              <a:defRPr>
                <a:solidFill>
                  <a:srgbClr val="FF0000"/>
                </a:solidFill>
              </a:defRPr>
            </a:lvl4pPr>
            <a:lvl5pPr marL="1828800" indent="0">
              <a:buNone/>
              <a:defRPr>
                <a:solidFill>
                  <a:srgbClr val="FF0000"/>
                </a:solidFill>
              </a:defRPr>
            </a:lvl5pPr>
          </a:lstStyle>
          <a:p>
            <a:pPr lvl="0"/>
            <a:r>
              <a:rPr lang="zh-CN" altLang="en-US"/>
              <a:t>单击此处编辑母版文本样式</a:t>
            </a:r>
            <a:endParaRPr lang="zh-CN" altLang="en-US"/>
          </a:p>
        </p:txBody>
      </p:sp>
      <p:pic>
        <p:nvPicPr>
          <p:cNvPr id="2" name="图片 1"/>
          <p:cNvPicPr>
            <a:picLocks noChangeAspect="1"/>
          </p:cNvPicPr>
          <p:nvPr userDrawn="1"/>
        </p:nvPicPr>
        <p:blipFill>
          <a:blip r:embed="rId2"/>
          <a:stretch>
            <a:fillRect/>
          </a:stretch>
        </p:blipFill>
        <p:spPr>
          <a:xfrm>
            <a:off x="9382519" y="-7409"/>
            <a:ext cx="2809481" cy="6871014"/>
          </a:xfrm>
          <a:prstGeom prst="rect">
            <a:avLst/>
          </a:prstGeom>
        </p:spPr>
      </p:pic>
      <p:pic>
        <p:nvPicPr>
          <p:cNvPr id="8" name="图片 7"/>
          <p:cNvPicPr>
            <a:picLocks noChangeAspect="1"/>
          </p:cNvPicPr>
          <p:nvPr userDrawn="1"/>
        </p:nvPicPr>
        <p:blipFill>
          <a:blip r:embed="rId3"/>
          <a:stretch>
            <a:fillRect/>
          </a:stretch>
        </p:blipFill>
        <p:spPr>
          <a:xfrm>
            <a:off x="457200" y="457200"/>
            <a:ext cx="1536192" cy="312446"/>
          </a:xfrm>
          <a:prstGeom prst="rect">
            <a:avLst/>
          </a:prstGeom>
        </p:spPr>
      </p:pic>
      <p:pic>
        <p:nvPicPr>
          <p:cNvPr id="9" name="图片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10" name="图片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solidFill>
                  <a:schemeClr val="dk1">
                    <a:lumMod val="100000"/>
                  </a:schemeClr>
                </a:solidFill>
              </a:defRPr>
            </a:lvl1pPr>
          </a:lstStyle>
          <a:p>
            <a:r>
              <a:rPr lang="zh-CN" altLang="en-US"/>
              <a:t>日期：</a:t>
            </a:r>
            <a:r>
              <a:rPr lang="en-US" altLang="zh-CN"/>
              <a:t>YYYY.MM.DD</a:t>
            </a:r>
            <a:endParaRPr lang="zh-CN" altLang="en-US"/>
          </a:p>
        </p:txBody>
      </p:sp>
      <p:sp>
        <p:nvSpPr>
          <p:cNvPr id="3" name="页脚占位符 2"/>
          <p:cNvSpPr>
            <a:spLocks noGrp="1"/>
          </p:cNvSpPr>
          <p:nvPr>
            <p:ph type="ftr" sz="quarter" idx="11"/>
          </p:nvPr>
        </p:nvSpPr>
        <p:spPr/>
        <p:txBody>
          <a:bodyPr/>
          <a:lstStyle>
            <a:lvl1pPr>
              <a:defRPr>
                <a:solidFill>
                  <a:schemeClr val="dk1">
                    <a:lumMod val="100000"/>
                  </a:schemeClr>
                </a:solidFill>
              </a:defRPr>
            </a:lvl1pPr>
          </a:lstStyle>
          <a:p>
            <a:r>
              <a:rPr lang="zh-CN" altLang="en-US"/>
              <a:t>部门：</a:t>
            </a:r>
            <a:endParaRPr lang="zh-CN" altLang="en-US"/>
          </a:p>
        </p:txBody>
      </p:sp>
      <p:sp>
        <p:nvSpPr>
          <p:cNvPr id="4" name="灯片编号占位符 3"/>
          <p:cNvSpPr>
            <a:spLocks noGrp="1"/>
          </p:cNvSpPr>
          <p:nvPr>
            <p:ph type="sldNum" sz="quarter" idx="12"/>
          </p:nvPr>
        </p:nvSpPr>
        <p:spPr/>
        <p:txBody>
          <a:bodyPr/>
          <a:lstStyle>
            <a:lvl1pPr>
              <a:defRPr>
                <a:solidFill>
                  <a:schemeClr val="dk1">
                    <a:lumMod val="100000"/>
                  </a:schemeClr>
                </a:solidFill>
              </a:defRPr>
            </a:lvl1pPr>
          </a:lstStyle>
          <a:p>
            <a:fld id="{1A65C06C-3C1A-4BCD-92B5-D937CB4EDA5F}"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面/封底">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199" y="1863045"/>
            <a:ext cx="6535271" cy="2364628"/>
          </a:xfrm>
        </p:spPr>
        <p:txBody>
          <a:bodyPr>
            <a:noAutofit/>
          </a:bodyPr>
          <a:lstStyle>
            <a:lvl1pPr>
              <a:lnSpc>
                <a:spcPct val="120000"/>
              </a:lnSpc>
              <a:defRPr sz="4800">
                <a:solidFill>
                  <a:schemeClr val="tx1"/>
                </a:solidFill>
              </a:defRPr>
            </a:lvl1pPr>
          </a:lstStyle>
          <a:p>
            <a:r>
              <a:rPr lang="zh-CN" altLang="en-US" dirty="0"/>
              <a:t>点击修改标题 </a:t>
            </a:r>
            <a:r>
              <a:rPr lang="en-US" altLang="zh-CN" dirty="0"/>
              <a:t>Click to edit Master title style</a:t>
            </a:r>
            <a:endParaRPr lang="en-US" dirty="0"/>
          </a:p>
        </p:txBody>
      </p:sp>
      <p:sp>
        <p:nvSpPr>
          <p:cNvPr id="7" name="Text Placeholder 5"/>
          <p:cNvSpPr>
            <a:spLocks noGrp="1"/>
          </p:cNvSpPr>
          <p:nvPr>
            <p:ph type="body" sz="quarter" idx="11"/>
          </p:nvPr>
        </p:nvSpPr>
        <p:spPr>
          <a:xfrm>
            <a:off x="457199" y="4358301"/>
            <a:ext cx="6535271" cy="833811"/>
          </a:xfrm>
        </p:spPr>
        <p:txBody>
          <a:bodyPr/>
          <a:lstStyle>
            <a:lvl1pPr marL="0" indent="0">
              <a:spcBef>
                <a:spcPts val="0"/>
              </a:spcBef>
              <a:buNone/>
              <a:defRPr b="1">
                <a:solidFill>
                  <a:schemeClr val="accent1"/>
                </a:solidFill>
                <a:latin typeface="+mn-ea"/>
                <a:ea typeface="+mn-ea"/>
              </a:defRPr>
            </a:lvl1pPr>
            <a:lvl2pPr marL="457200" indent="0">
              <a:buNone/>
              <a:defRPr>
                <a:solidFill>
                  <a:srgbClr val="FF0000"/>
                </a:solidFill>
              </a:defRPr>
            </a:lvl2pPr>
            <a:lvl3pPr marL="914400" indent="0">
              <a:buNone/>
              <a:defRPr>
                <a:solidFill>
                  <a:srgbClr val="FF0000"/>
                </a:solidFill>
              </a:defRPr>
            </a:lvl3pPr>
            <a:lvl4pPr marL="1371600" indent="0">
              <a:buNone/>
              <a:defRPr>
                <a:solidFill>
                  <a:srgbClr val="FF0000"/>
                </a:solidFill>
              </a:defRPr>
            </a:lvl4pPr>
            <a:lvl5pPr marL="1828800" indent="0">
              <a:buNone/>
              <a:defRPr>
                <a:solidFill>
                  <a:srgbClr val="FF0000"/>
                </a:solidFill>
              </a:defRPr>
            </a:lvl5pPr>
          </a:lstStyle>
          <a:p>
            <a:pPr lvl="0"/>
            <a:r>
              <a:rPr lang="zh-CN" altLang="en-US"/>
              <a:t>单击此处编辑母版文本样式</a:t>
            </a:r>
            <a:endParaRPr lang="zh-CN" altLang="en-US"/>
          </a:p>
        </p:txBody>
      </p:sp>
      <p:pic>
        <p:nvPicPr>
          <p:cNvPr id="2" name="图片 1"/>
          <p:cNvPicPr>
            <a:picLocks noChangeAspect="1"/>
          </p:cNvPicPr>
          <p:nvPr userDrawn="1"/>
        </p:nvPicPr>
        <p:blipFill>
          <a:blip r:embed="rId2"/>
          <a:stretch>
            <a:fillRect/>
          </a:stretch>
        </p:blipFill>
        <p:spPr>
          <a:xfrm>
            <a:off x="9382519" y="-7409"/>
            <a:ext cx="2809481" cy="6871014"/>
          </a:xfrm>
          <a:prstGeom prst="rect">
            <a:avLst/>
          </a:prstGeom>
        </p:spPr>
      </p:pic>
      <p:pic>
        <p:nvPicPr>
          <p:cNvPr id="8" name="图片 7"/>
          <p:cNvPicPr>
            <a:picLocks noChangeAspect="1"/>
          </p:cNvPicPr>
          <p:nvPr userDrawn="1"/>
        </p:nvPicPr>
        <p:blipFill>
          <a:blip r:embed="rId3"/>
          <a:stretch>
            <a:fillRect/>
          </a:stretch>
        </p:blipFill>
        <p:spPr>
          <a:xfrm>
            <a:off x="457200" y="457200"/>
            <a:ext cx="1536192" cy="312446"/>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内容页01">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lvl1pPr>
              <a:defRPr>
                <a:solidFill>
                  <a:schemeClr val="tx1"/>
                </a:solidFill>
              </a:defRPr>
            </a:lvl1pPr>
          </a:lstStyle>
          <a:p>
            <a:r>
              <a:rPr lang="zh-CN" altLang="en-US"/>
              <a:t>单击此处编辑母版标题样式</a:t>
            </a:r>
            <a:endParaRPr lang="en-US" dirty="0"/>
          </a:p>
        </p:txBody>
      </p:sp>
      <p:sp>
        <p:nvSpPr>
          <p:cNvPr id="22" name="Date Placeholder 21"/>
          <p:cNvSpPr>
            <a:spLocks noGrp="1"/>
          </p:cNvSpPr>
          <p:nvPr>
            <p:ph type="dt" sz="half" idx="14"/>
          </p:nvPr>
        </p:nvSpPr>
        <p:spPr/>
        <p:txBody>
          <a:bodyPr/>
          <a:lstStyle/>
          <a:p>
            <a:r>
              <a:rPr kumimoji="1" lang="zh-CN" altLang="en-US"/>
              <a:t>日期：</a:t>
            </a:r>
            <a:r>
              <a:rPr kumimoji="1" lang="en-US" altLang="zh-CN"/>
              <a:t>YYYY.MM.DD</a:t>
            </a:r>
            <a:endParaRPr kumimoji="1" lang="en-US" altLang="zh-CN" dirty="0"/>
          </a:p>
        </p:txBody>
      </p:sp>
      <p:sp>
        <p:nvSpPr>
          <p:cNvPr id="23" name="Footer Placeholder 22"/>
          <p:cNvSpPr>
            <a:spLocks noGrp="1"/>
          </p:cNvSpPr>
          <p:nvPr>
            <p:ph type="ftr" sz="quarter" idx="15"/>
          </p:nvPr>
        </p:nvSpPr>
        <p:spPr/>
        <p:txBody>
          <a:bodyPr/>
          <a:lstStyle/>
          <a:p>
            <a:r>
              <a:rPr kumimoji="1" lang="zh-CN" altLang="en-US" dirty="0"/>
              <a:t>部门：</a:t>
            </a:r>
            <a:endParaRPr kumimoji="1" lang="zh-CN" altLang="en-US" dirty="0"/>
          </a:p>
        </p:txBody>
      </p:sp>
      <p:sp>
        <p:nvSpPr>
          <p:cNvPr id="24" name="Slide Number Placeholder 23"/>
          <p:cNvSpPr>
            <a:spLocks noGrp="1"/>
          </p:cNvSpPr>
          <p:nvPr>
            <p:ph type="sldNum" sz="quarter" idx="16"/>
          </p:nvPr>
        </p:nvSpPr>
        <p:spPr/>
        <p:txBody>
          <a:bodyPr/>
          <a:lstStyle/>
          <a:p>
            <a:fld id="{884269F9-B5CE-EB46-8536-1F9E4423A6BA}" type="slidenum">
              <a:rPr kumimoji="1" lang="zh-CN" altLang="en-US" smtClean="0"/>
            </a:fld>
            <a:endParaRPr kumimoji="1" lang="zh-CN" altLang="en-US" dirty="0"/>
          </a:p>
        </p:txBody>
      </p:sp>
      <p:sp>
        <p:nvSpPr>
          <p:cNvPr id="29" name="Text Placeholder 28"/>
          <p:cNvSpPr>
            <a:spLocks noGrp="1"/>
          </p:cNvSpPr>
          <p:nvPr>
            <p:ph type="body" sz="quarter" idx="17" hasCustomPrompt="1"/>
          </p:nvPr>
        </p:nvSpPr>
        <p:spPr>
          <a:xfrm>
            <a:off x="4817382" y="6396999"/>
            <a:ext cx="2546350" cy="158750"/>
          </a:xfrm>
        </p:spPr>
        <p:txBody>
          <a:bodyPr>
            <a:noAutofit/>
          </a:bodyPr>
          <a:lstStyle>
            <a:lvl1pPr marL="0" indent="0">
              <a:buNone/>
              <a:defRPr sz="1000" baseline="0">
                <a:solidFill>
                  <a:schemeClr val="tx1"/>
                </a:solidFill>
              </a:defRPr>
            </a:lvl1pPr>
          </a:lstStyle>
          <a:p>
            <a:pPr lvl="0"/>
            <a:r>
              <a:rPr lang="zh-CN" altLang="en-US" dirty="0"/>
              <a:t>标题：</a:t>
            </a:r>
            <a:endParaRPr lang="en-US" altLang="zh-CN" dirty="0"/>
          </a:p>
        </p:txBody>
      </p:sp>
      <p:sp>
        <p:nvSpPr>
          <p:cNvPr id="3" name="内容占位符 2"/>
          <p:cNvSpPr>
            <a:spLocks noGrp="1"/>
          </p:cNvSpPr>
          <p:nvPr>
            <p:ph sz="quarter" idx="18"/>
          </p:nvPr>
        </p:nvSpPr>
        <p:spPr>
          <a:xfrm>
            <a:off x="457200" y="1333500"/>
            <a:ext cx="11277600" cy="4838700"/>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dirty="0"/>
          </a:p>
        </p:txBody>
      </p:sp>
      <p:pic>
        <p:nvPicPr>
          <p:cNvPr id="9" name="图片 8"/>
          <p:cNvPicPr>
            <a:picLocks noChangeAspect="1"/>
          </p:cNvPicPr>
          <p:nvPr userDrawn="1"/>
        </p:nvPicPr>
        <p:blipFill>
          <a:blip r:embed="rId2"/>
          <a:stretch>
            <a:fillRect/>
          </a:stretch>
        </p:blipFill>
        <p:spPr>
          <a:xfrm>
            <a:off x="457200" y="6400800"/>
            <a:ext cx="749300" cy="1524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两行标题／内容页">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446314" y="474134"/>
            <a:ext cx="11299372" cy="883612"/>
          </a:xfrm>
          <a:prstGeom prst="rect">
            <a:avLst/>
          </a:prstGeom>
        </p:spPr>
        <p:txBody>
          <a:bodyPr>
            <a:normAutofit/>
          </a:bodyPr>
          <a:lstStyle>
            <a:lvl1pPr>
              <a:lnSpc>
                <a:spcPct val="100000"/>
              </a:lnSpc>
              <a:defRPr sz="3200">
                <a:solidFill>
                  <a:schemeClr val="tx1"/>
                </a:solidFill>
                <a:latin typeface="+mn-lt"/>
                <a:ea typeface="方正正粗黑简体" panose="02000000000000000000" charset="-122"/>
                <a:cs typeface="方正正粗黑简体" panose="02000000000000000000" charset="-122"/>
              </a:defRPr>
            </a:lvl1pPr>
          </a:lstStyle>
          <a:p>
            <a:r>
              <a:rPr lang="zh-CN" altLang="en-US" dirty="0"/>
              <a:t>点击修改标题</a:t>
            </a:r>
            <a:br>
              <a:rPr lang="en-US" altLang="zh-CN" dirty="0"/>
            </a:br>
            <a:r>
              <a:rPr lang="en-US" altLang="zh-CN" dirty="0"/>
              <a:t>Click to edit Master title style</a:t>
            </a:r>
            <a:endParaRPr lang="en-US" dirty="0"/>
          </a:p>
        </p:txBody>
      </p:sp>
      <p:sp>
        <p:nvSpPr>
          <p:cNvPr id="8" name="Date Placeholder 7"/>
          <p:cNvSpPr>
            <a:spLocks noGrp="1"/>
          </p:cNvSpPr>
          <p:nvPr>
            <p:ph type="dt" sz="half" idx="14"/>
          </p:nvPr>
        </p:nvSpPr>
        <p:spPr/>
        <p:txBody>
          <a:bodyPr/>
          <a:lstStyle/>
          <a:p>
            <a:r>
              <a:rPr kumimoji="1" lang="zh-CN" altLang="en-US"/>
              <a:t>日期：</a:t>
            </a:r>
            <a:r>
              <a:rPr kumimoji="1" lang="en-US" altLang="zh-CN"/>
              <a:t>YYYY.MM.DD</a:t>
            </a:r>
            <a:endParaRPr kumimoji="1" lang="en-US" altLang="zh-CN" dirty="0"/>
          </a:p>
        </p:txBody>
      </p:sp>
      <p:sp>
        <p:nvSpPr>
          <p:cNvPr id="14" name="Footer Placeholder 13"/>
          <p:cNvSpPr>
            <a:spLocks noGrp="1"/>
          </p:cNvSpPr>
          <p:nvPr>
            <p:ph type="ftr" sz="quarter" idx="15"/>
          </p:nvPr>
        </p:nvSpPr>
        <p:spPr/>
        <p:txBody>
          <a:bodyPr/>
          <a:lstStyle/>
          <a:p>
            <a:r>
              <a:rPr kumimoji="1" lang="zh-CN" altLang="en-US" dirty="0"/>
              <a:t>部门：</a:t>
            </a:r>
            <a:endParaRPr kumimoji="1" lang="zh-CN" altLang="en-US" dirty="0"/>
          </a:p>
        </p:txBody>
      </p:sp>
      <p:sp>
        <p:nvSpPr>
          <p:cNvPr id="15" name="Slide Number Placeholder 14"/>
          <p:cNvSpPr>
            <a:spLocks noGrp="1"/>
          </p:cNvSpPr>
          <p:nvPr>
            <p:ph type="sldNum" sz="quarter" idx="16"/>
          </p:nvPr>
        </p:nvSpPr>
        <p:spPr/>
        <p:txBody>
          <a:bodyPr/>
          <a:lstStyle/>
          <a:p>
            <a:fld id="{884269F9-B5CE-EB46-8536-1F9E4423A6BA}" type="slidenum">
              <a:rPr kumimoji="1" lang="zh-CN" altLang="en-US" smtClean="0"/>
            </a:fld>
            <a:endParaRPr kumimoji="1" lang="zh-CN" altLang="en-US" dirty="0"/>
          </a:p>
        </p:txBody>
      </p:sp>
      <p:sp>
        <p:nvSpPr>
          <p:cNvPr id="12" name="Text Placeholder 28"/>
          <p:cNvSpPr>
            <a:spLocks noGrp="1"/>
          </p:cNvSpPr>
          <p:nvPr>
            <p:ph type="body" sz="quarter" idx="17" hasCustomPrompt="1"/>
          </p:nvPr>
        </p:nvSpPr>
        <p:spPr>
          <a:xfrm>
            <a:off x="4817382" y="6396999"/>
            <a:ext cx="2546350" cy="158750"/>
          </a:xfrm>
        </p:spPr>
        <p:txBody>
          <a:bodyPr>
            <a:noAutofit/>
          </a:bodyPr>
          <a:lstStyle>
            <a:lvl1pPr marL="0" indent="0">
              <a:buNone/>
              <a:defRPr sz="1000" baseline="0">
                <a:solidFill>
                  <a:schemeClr val="tx1"/>
                </a:solidFill>
              </a:defRPr>
            </a:lvl1pPr>
          </a:lstStyle>
          <a:p>
            <a:pPr lvl="0"/>
            <a:r>
              <a:rPr lang="zh-CN" altLang="en-US" dirty="0"/>
              <a:t>标题：</a:t>
            </a:r>
            <a:endParaRPr lang="en-US" altLang="zh-CN" dirty="0"/>
          </a:p>
        </p:txBody>
      </p:sp>
      <p:sp>
        <p:nvSpPr>
          <p:cNvPr id="4" name="内容占位符 3"/>
          <p:cNvSpPr>
            <a:spLocks noGrp="1"/>
          </p:cNvSpPr>
          <p:nvPr>
            <p:ph sz="quarter" idx="18"/>
          </p:nvPr>
        </p:nvSpPr>
        <p:spPr>
          <a:xfrm>
            <a:off x="457200" y="1638300"/>
            <a:ext cx="11277600" cy="4533900"/>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pic>
        <p:nvPicPr>
          <p:cNvPr id="2" name="图片 1"/>
          <p:cNvPicPr>
            <a:picLocks noChangeAspect="1"/>
          </p:cNvPicPr>
          <p:nvPr userDrawn="1"/>
        </p:nvPicPr>
        <p:blipFill>
          <a:blip r:embed="rId2"/>
          <a:stretch>
            <a:fillRect/>
          </a:stretch>
        </p:blipFill>
        <p:spPr>
          <a:xfrm>
            <a:off x="457200" y="6400800"/>
            <a:ext cx="749300" cy="15240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内容页02">
    <p:spTree>
      <p:nvGrpSpPr>
        <p:cNvPr id="1" name=""/>
        <p:cNvGrpSpPr/>
        <p:nvPr/>
      </p:nvGrpSpPr>
      <p:grpSpPr>
        <a:xfrm>
          <a:off x="0" y="0"/>
          <a:ext cx="0" cy="0"/>
          <a:chOff x="0" y="0"/>
          <a:chExt cx="0" cy="0"/>
        </a:xfrm>
      </p:grpSpPr>
      <p:sp>
        <p:nvSpPr>
          <p:cNvPr id="7" name="Text Placeholder 3"/>
          <p:cNvSpPr>
            <a:spLocks noGrp="1"/>
          </p:cNvSpPr>
          <p:nvPr>
            <p:ph type="body" sz="quarter" idx="13"/>
          </p:nvPr>
        </p:nvSpPr>
        <p:spPr>
          <a:xfrm>
            <a:off x="457200" y="1338942"/>
            <a:ext cx="4343400" cy="4832569"/>
          </a:xfrm>
          <a:prstGeom prst="rect">
            <a:avLst/>
          </a:prstGeom>
        </p:spPr>
        <p:txBody>
          <a:bodyPr/>
          <a:lstStyle>
            <a:lvl1pPr>
              <a:lnSpc>
                <a:spcPct val="120000"/>
              </a:lnSpc>
              <a:buClr>
                <a:schemeClr val="accent1"/>
              </a:buClr>
              <a:defRPr sz="1800" b="0" i="0">
                <a:latin typeface="+mn-ea"/>
                <a:ea typeface="+mn-ea"/>
                <a:cs typeface="微软雅黑" panose="020B0503020204020204" pitchFamily="34" charset="-122"/>
              </a:defRPr>
            </a:lvl1pPr>
            <a:lvl2pPr>
              <a:lnSpc>
                <a:spcPct val="120000"/>
              </a:lnSpc>
              <a:buClr>
                <a:schemeClr val="accent1"/>
              </a:buClr>
              <a:defRPr sz="1800" b="0" i="0">
                <a:latin typeface="+mn-ea"/>
                <a:ea typeface="+mn-ea"/>
                <a:cs typeface="微软雅黑" panose="020B0503020204020204" pitchFamily="34" charset="-122"/>
              </a:defRPr>
            </a:lvl2pPr>
            <a:lvl3pPr>
              <a:lnSpc>
                <a:spcPct val="120000"/>
              </a:lnSpc>
              <a:buClr>
                <a:schemeClr val="accent1"/>
              </a:buClr>
              <a:defRPr sz="1800" b="0" i="0">
                <a:latin typeface="+mn-ea"/>
                <a:ea typeface="+mn-ea"/>
                <a:cs typeface="微软雅黑" panose="020B0503020204020204" pitchFamily="34" charset="-122"/>
              </a:defRPr>
            </a:lvl3pPr>
            <a:lvl4pPr>
              <a:lnSpc>
                <a:spcPct val="120000"/>
              </a:lnSpc>
              <a:buClr>
                <a:schemeClr val="accent1"/>
              </a:buClr>
              <a:defRPr sz="1800" b="0" i="0">
                <a:latin typeface="+mn-ea"/>
                <a:ea typeface="+mn-ea"/>
                <a:cs typeface="微软雅黑" panose="020B0503020204020204" pitchFamily="34" charset="-122"/>
              </a:defRPr>
            </a:lvl4pPr>
            <a:lvl5pPr>
              <a:lnSpc>
                <a:spcPct val="120000"/>
              </a:lnSpc>
              <a:buClr>
                <a:schemeClr val="accent1"/>
              </a:buClr>
              <a:defRPr sz="1800" b="0" i="0">
                <a:latin typeface="+mn-ea"/>
                <a:ea typeface="+mn-ea"/>
                <a:cs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6" name="Content Placeholder 5"/>
          <p:cNvSpPr>
            <a:spLocks noGrp="1"/>
          </p:cNvSpPr>
          <p:nvPr>
            <p:ph sz="quarter" idx="18"/>
          </p:nvPr>
        </p:nvSpPr>
        <p:spPr>
          <a:xfrm>
            <a:off x="5018088" y="1338943"/>
            <a:ext cx="6716712" cy="4833257"/>
          </a:xfrm>
          <a:prstGeom prst="rect">
            <a:avLst/>
          </a:prstGeom>
        </p:spPr>
        <p:txBody>
          <a:bodyPr/>
          <a:lstStyle>
            <a:lvl1pPr>
              <a:lnSpc>
                <a:spcPct val="120000"/>
              </a:lnSpc>
              <a:defRPr sz="1800" b="0" i="0">
                <a:latin typeface="+mn-ea"/>
                <a:ea typeface="+mn-ea"/>
                <a:cs typeface="微软雅黑" panose="020B0503020204020204" pitchFamily="34" charset="-122"/>
              </a:defRPr>
            </a:lvl1pPr>
            <a:lvl2pPr>
              <a:lnSpc>
                <a:spcPct val="120000"/>
              </a:lnSpc>
              <a:defRPr sz="1800" b="0" i="0">
                <a:latin typeface="+mn-ea"/>
                <a:ea typeface="+mn-ea"/>
                <a:cs typeface="微软雅黑" panose="020B0503020204020204" pitchFamily="34" charset="-122"/>
              </a:defRPr>
            </a:lvl2pPr>
            <a:lvl3pPr>
              <a:lnSpc>
                <a:spcPct val="120000"/>
              </a:lnSpc>
              <a:defRPr sz="1800" b="0" i="0">
                <a:latin typeface="+mn-ea"/>
                <a:ea typeface="+mn-ea"/>
                <a:cs typeface="微软雅黑" panose="020B0503020204020204" pitchFamily="34" charset="-122"/>
              </a:defRPr>
            </a:lvl3pPr>
            <a:lvl4pPr>
              <a:lnSpc>
                <a:spcPct val="120000"/>
              </a:lnSpc>
              <a:defRPr sz="1800" b="0" i="0">
                <a:latin typeface="+mn-ea"/>
                <a:ea typeface="+mn-ea"/>
                <a:cs typeface="微软雅黑" panose="020B0503020204020204" pitchFamily="34" charset="-122"/>
              </a:defRPr>
            </a:lvl4pPr>
            <a:lvl5pPr>
              <a:lnSpc>
                <a:spcPct val="120000"/>
              </a:lnSpc>
              <a:defRPr sz="1800" b="0" i="0">
                <a:latin typeface="+mn-ea"/>
                <a:ea typeface="+mn-ea"/>
                <a:cs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19" name="Title 18"/>
          <p:cNvSpPr>
            <a:spLocks noGrp="1"/>
          </p:cNvSpPr>
          <p:nvPr>
            <p:ph type="title"/>
          </p:nvPr>
        </p:nvSpPr>
        <p:spPr/>
        <p:txBody>
          <a:bodyPr/>
          <a:lstStyle>
            <a:lvl1pPr>
              <a:defRPr>
                <a:solidFill>
                  <a:schemeClr val="tx1"/>
                </a:solidFill>
              </a:defRPr>
            </a:lvl1pPr>
          </a:lstStyle>
          <a:p>
            <a:r>
              <a:rPr lang="zh-CN" altLang="en-US"/>
              <a:t>单击此处编辑母版标题样式</a:t>
            </a:r>
            <a:endParaRPr lang="en-US" dirty="0"/>
          </a:p>
        </p:txBody>
      </p:sp>
      <p:sp>
        <p:nvSpPr>
          <p:cNvPr id="20" name="Date Placeholder 19"/>
          <p:cNvSpPr>
            <a:spLocks noGrp="1"/>
          </p:cNvSpPr>
          <p:nvPr>
            <p:ph type="dt" sz="half" idx="19"/>
          </p:nvPr>
        </p:nvSpPr>
        <p:spPr/>
        <p:txBody>
          <a:bodyPr/>
          <a:lstStyle/>
          <a:p>
            <a:r>
              <a:rPr kumimoji="1" lang="zh-CN" altLang="en-US"/>
              <a:t>日期：</a:t>
            </a:r>
            <a:r>
              <a:rPr kumimoji="1" lang="en-US" altLang="zh-CN"/>
              <a:t>YYYY.MM.DD</a:t>
            </a:r>
            <a:endParaRPr kumimoji="1" lang="en-US" altLang="zh-CN" dirty="0"/>
          </a:p>
        </p:txBody>
      </p:sp>
      <p:sp>
        <p:nvSpPr>
          <p:cNvPr id="21" name="Footer Placeholder 20"/>
          <p:cNvSpPr>
            <a:spLocks noGrp="1"/>
          </p:cNvSpPr>
          <p:nvPr>
            <p:ph type="ftr" sz="quarter" idx="20"/>
          </p:nvPr>
        </p:nvSpPr>
        <p:spPr/>
        <p:txBody>
          <a:bodyPr/>
          <a:lstStyle/>
          <a:p>
            <a:r>
              <a:rPr kumimoji="1" lang="zh-CN" altLang="en-US" dirty="0"/>
              <a:t>部门：</a:t>
            </a:r>
            <a:endParaRPr kumimoji="1" lang="zh-CN" altLang="en-US" dirty="0"/>
          </a:p>
        </p:txBody>
      </p:sp>
      <p:sp>
        <p:nvSpPr>
          <p:cNvPr id="22" name="Slide Number Placeholder 21"/>
          <p:cNvSpPr>
            <a:spLocks noGrp="1"/>
          </p:cNvSpPr>
          <p:nvPr>
            <p:ph type="sldNum" sz="quarter" idx="21"/>
          </p:nvPr>
        </p:nvSpPr>
        <p:spPr/>
        <p:txBody>
          <a:bodyPr/>
          <a:lstStyle/>
          <a:p>
            <a:fld id="{884269F9-B5CE-EB46-8536-1F9E4423A6BA}" type="slidenum">
              <a:rPr kumimoji="1" lang="zh-CN" altLang="en-US" smtClean="0"/>
            </a:fld>
            <a:endParaRPr kumimoji="1" lang="zh-CN" altLang="en-US" dirty="0"/>
          </a:p>
        </p:txBody>
      </p:sp>
      <p:sp>
        <p:nvSpPr>
          <p:cNvPr id="11" name="Text Placeholder 28"/>
          <p:cNvSpPr>
            <a:spLocks noGrp="1"/>
          </p:cNvSpPr>
          <p:nvPr>
            <p:ph type="body" sz="quarter" idx="17" hasCustomPrompt="1"/>
          </p:nvPr>
        </p:nvSpPr>
        <p:spPr>
          <a:xfrm>
            <a:off x="4817382" y="6396999"/>
            <a:ext cx="2546350" cy="158750"/>
          </a:xfrm>
        </p:spPr>
        <p:txBody>
          <a:bodyPr>
            <a:noAutofit/>
          </a:bodyPr>
          <a:lstStyle>
            <a:lvl1pPr marL="0" indent="0">
              <a:buNone/>
              <a:defRPr sz="1000" baseline="0">
                <a:solidFill>
                  <a:schemeClr val="tx1"/>
                </a:solidFill>
              </a:defRPr>
            </a:lvl1pPr>
          </a:lstStyle>
          <a:p>
            <a:pPr lvl="0"/>
            <a:r>
              <a:rPr lang="zh-CN" altLang="en-US" dirty="0"/>
              <a:t>标题：</a:t>
            </a:r>
            <a:endParaRPr lang="en-US" altLang="zh-CN" dirty="0"/>
          </a:p>
        </p:txBody>
      </p:sp>
      <p:pic>
        <p:nvPicPr>
          <p:cNvPr id="12" name="图片 11"/>
          <p:cNvPicPr>
            <a:picLocks noChangeAspect="1"/>
          </p:cNvPicPr>
          <p:nvPr userDrawn="1"/>
        </p:nvPicPr>
        <p:blipFill>
          <a:blip r:embed="rId2"/>
          <a:stretch>
            <a:fillRect/>
          </a:stretch>
        </p:blipFill>
        <p:spPr>
          <a:xfrm>
            <a:off x="457200" y="6400800"/>
            <a:ext cx="749300" cy="15240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15" name="Text Placeholder 2"/>
          <p:cNvSpPr>
            <a:spLocks noGrp="1"/>
          </p:cNvSpPr>
          <p:nvPr>
            <p:ph type="body" sz="quarter" idx="11" hasCustomPrompt="1"/>
          </p:nvPr>
        </p:nvSpPr>
        <p:spPr>
          <a:xfrm>
            <a:off x="442910" y="1338943"/>
            <a:ext cx="4238437" cy="1759202"/>
          </a:xfrm>
        </p:spPr>
        <p:txBody>
          <a:bodyPr>
            <a:noAutofit/>
          </a:bodyPr>
          <a:lstStyle>
            <a:lvl1pPr marL="0" indent="0">
              <a:buNone/>
              <a:defRPr sz="12000" b="0"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lang="en-US" altLang="zh-CN" dirty="0"/>
              <a:t>00</a:t>
            </a:r>
            <a:endParaRPr lang="en-US" dirty="0"/>
          </a:p>
        </p:txBody>
      </p:sp>
      <p:sp>
        <p:nvSpPr>
          <p:cNvPr id="17" name="Title 8"/>
          <p:cNvSpPr>
            <a:spLocks noGrp="1"/>
          </p:cNvSpPr>
          <p:nvPr>
            <p:ph type="title" hasCustomPrompt="1"/>
          </p:nvPr>
        </p:nvSpPr>
        <p:spPr>
          <a:xfrm>
            <a:off x="446314" y="3263393"/>
            <a:ext cx="6379029" cy="1923436"/>
          </a:xfrm>
        </p:spPr>
        <p:txBody>
          <a:bodyPr>
            <a:noAutofit/>
          </a:bodyPr>
          <a:lstStyle>
            <a:lvl1pPr marL="0" marR="0" indent="0" algn="l" defTabSz="914400" rtl="0" eaLnBrk="1" fontAlgn="auto" latinLnBrk="0" hangingPunct="1">
              <a:lnSpc>
                <a:spcPct val="120000"/>
              </a:lnSpc>
              <a:spcBef>
                <a:spcPct val="0"/>
              </a:spcBef>
              <a:spcAft>
                <a:spcPts val="0"/>
              </a:spcAft>
              <a:buClrTx/>
              <a:buSzTx/>
              <a:buFontTx/>
              <a:buNone/>
              <a:defRPr sz="3600">
                <a:solidFill>
                  <a:schemeClr val="tx1"/>
                </a:solidFill>
              </a:defRPr>
            </a:lvl1pPr>
          </a:lstStyle>
          <a:p>
            <a:r>
              <a:rPr lang="zh-CN" altLang="en-US" dirty="0"/>
              <a:t>章节页标题方正正粗黑 </a:t>
            </a:r>
            <a:r>
              <a:rPr lang="en-US" altLang="zh-CN" dirty="0"/>
              <a:t>36pt</a:t>
            </a:r>
            <a:br>
              <a:rPr lang="en-US" altLang="zh-CN" dirty="0"/>
            </a:br>
            <a:r>
              <a:rPr lang="en-US" altLang="zh-CN" dirty="0"/>
              <a:t>Facto Bold 36pt</a:t>
            </a:r>
            <a:endParaRPr lang="en-US" altLang="zh-CN" dirty="0"/>
          </a:p>
        </p:txBody>
      </p:sp>
      <p:sp>
        <p:nvSpPr>
          <p:cNvPr id="21" name="Date Placeholder 20"/>
          <p:cNvSpPr>
            <a:spLocks noGrp="1"/>
          </p:cNvSpPr>
          <p:nvPr>
            <p:ph type="dt" sz="half" idx="12"/>
          </p:nvPr>
        </p:nvSpPr>
        <p:spPr/>
        <p:txBody>
          <a:bodyPr/>
          <a:lstStyle>
            <a:lvl1pPr>
              <a:defRPr>
                <a:solidFill>
                  <a:schemeClr val="bg1"/>
                </a:solidFill>
              </a:defRPr>
            </a:lvl1pPr>
          </a:lstStyle>
          <a:p>
            <a:r>
              <a:rPr kumimoji="1" lang="zh-CN" altLang="en-US"/>
              <a:t>日期：</a:t>
            </a:r>
            <a:r>
              <a:rPr kumimoji="1" lang="en-US" altLang="zh-CN"/>
              <a:t>YYYY.MM.DD</a:t>
            </a:r>
            <a:endParaRPr kumimoji="1" lang="en-US" altLang="zh-CN" dirty="0"/>
          </a:p>
        </p:txBody>
      </p:sp>
      <p:sp>
        <p:nvSpPr>
          <p:cNvPr id="22" name="Footer Placeholder 21"/>
          <p:cNvSpPr>
            <a:spLocks noGrp="1"/>
          </p:cNvSpPr>
          <p:nvPr>
            <p:ph type="ftr" sz="quarter" idx="13"/>
          </p:nvPr>
        </p:nvSpPr>
        <p:spPr/>
        <p:txBody>
          <a:bodyPr/>
          <a:lstStyle>
            <a:lvl1pPr>
              <a:defRPr>
                <a:solidFill>
                  <a:schemeClr val="bg1"/>
                </a:solidFill>
              </a:defRPr>
            </a:lvl1pPr>
          </a:lstStyle>
          <a:p>
            <a:r>
              <a:rPr kumimoji="1" lang="zh-CN" altLang="en-US" dirty="0"/>
              <a:t>部门：</a:t>
            </a:r>
            <a:endParaRPr kumimoji="1" lang="zh-CN" altLang="en-US" dirty="0"/>
          </a:p>
        </p:txBody>
      </p:sp>
      <p:sp>
        <p:nvSpPr>
          <p:cNvPr id="23" name="Slide Number Placeholder 22"/>
          <p:cNvSpPr>
            <a:spLocks noGrp="1"/>
          </p:cNvSpPr>
          <p:nvPr>
            <p:ph type="sldNum" sz="quarter" idx="14"/>
          </p:nvPr>
        </p:nvSpPr>
        <p:spPr/>
        <p:txBody>
          <a:bodyPr/>
          <a:lstStyle>
            <a:lvl1pPr>
              <a:defRPr>
                <a:solidFill>
                  <a:schemeClr val="bg1"/>
                </a:solidFill>
              </a:defRPr>
            </a:lvl1pPr>
          </a:lstStyle>
          <a:p>
            <a:fld id="{884269F9-B5CE-EB46-8536-1F9E4423A6BA}" type="slidenum">
              <a:rPr kumimoji="1" lang="zh-CN" altLang="en-US" smtClean="0"/>
            </a:fld>
            <a:endParaRPr kumimoji="1" lang="zh-CN" altLang="en-US" dirty="0"/>
          </a:p>
        </p:txBody>
      </p:sp>
      <p:sp>
        <p:nvSpPr>
          <p:cNvPr id="9" name="Text Placeholder 28"/>
          <p:cNvSpPr>
            <a:spLocks noGrp="1"/>
          </p:cNvSpPr>
          <p:nvPr>
            <p:ph type="body" sz="quarter" idx="17" hasCustomPrompt="1"/>
          </p:nvPr>
        </p:nvSpPr>
        <p:spPr>
          <a:xfrm>
            <a:off x="4817382" y="6400628"/>
            <a:ext cx="2546350" cy="158750"/>
          </a:xfrm>
        </p:spPr>
        <p:txBody>
          <a:bodyPr>
            <a:noAutofit/>
          </a:bodyPr>
          <a:lstStyle>
            <a:lvl1pPr marL="0" indent="0">
              <a:buNone/>
              <a:defRPr sz="1000" baseline="0">
                <a:solidFill>
                  <a:schemeClr val="bg1"/>
                </a:solidFill>
              </a:defRPr>
            </a:lvl1pPr>
          </a:lstStyle>
          <a:p>
            <a:pPr lvl="0"/>
            <a:r>
              <a:rPr lang="zh-CN" altLang="en-US" dirty="0"/>
              <a:t>标题：</a:t>
            </a:r>
            <a:endParaRPr lang="en-US" altLang="zh-CN" dirty="0"/>
          </a:p>
        </p:txBody>
      </p:sp>
      <p:pic>
        <p:nvPicPr>
          <p:cNvPr id="11" name="Picture 10"/>
          <p:cNvPicPr>
            <a:picLocks noChangeAspect="1"/>
          </p:cNvPicPr>
          <p:nvPr userDrawn="1"/>
        </p:nvPicPr>
        <p:blipFill>
          <a:blip r:embed="rId2"/>
          <a:stretch>
            <a:fillRect/>
          </a:stretch>
        </p:blipFill>
        <p:spPr>
          <a:xfrm>
            <a:off x="456085" y="6394567"/>
            <a:ext cx="759600" cy="15192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页">
    <p:spTree>
      <p:nvGrpSpPr>
        <p:cNvPr id="1" name=""/>
        <p:cNvGrpSpPr/>
        <p:nvPr/>
      </p:nvGrpSpPr>
      <p:grpSpPr>
        <a:xfrm>
          <a:off x="0" y="0"/>
          <a:ext cx="0" cy="0"/>
          <a:chOff x="0" y="0"/>
          <a:chExt cx="0" cy="0"/>
        </a:xfrm>
      </p:grpSpPr>
      <p:sp>
        <p:nvSpPr>
          <p:cNvPr id="5" name="Picture Placeholder 4"/>
          <p:cNvSpPr>
            <a:spLocks noGrp="1"/>
          </p:cNvSpPr>
          <p:nvPr>
            <p:ph type="pic" sz="quarter" idx="14" hasCustomPrompt="1"/>
          </p:nvPr>
        </p:nvSpPr>
        <p:spPr>
          <a:xfrm>
            <a:off x="0" y="0"/>
            <a:ext cx="12192000" cy="6858000"/>
          </a:xfrm>
          <a:prstGeom prst="rect">
            <a:avLst/>
          </a:prstGeom>
          <a:solidFill>
            <a:schemeClr val="accent5"/>
          </a:solidFill>
        </p:spPr>
        <p:txBody>
          <a:bodyPr anchor="ctr"/>
          <a:lstStyle>
            <a:lvl1pPr marL="0" indent="0" algn="ctr">
              <a:buNone/>
              <a:defRPr sz="1800">
                <a:latin typeface="+mj-ea"/>
                <a:ea typeface="+mj-ea"/>
              </a:defRPr>
            </a:lvl1pPr>
          </a:lstStyle>
          <a:p>
            <a:r>
              <a:rPr lang="zh-CN" altLang="en-US" dirty="0"/>
              <a:t>点击插入图片</a:t>
            </a:r>
            <a:endParaRPr lang="en-US" altLang="zh-CN" dirty="0"/>
          </a:p>
          <a:p>
            <a:endParaRPr lang="en-US" dirty="0"/>
          </a:p>
          <a:p>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lvl1pPr>
              <a:defRPr>
                <a:solidFill>
                  <a:schemeClr val="dk1">
                    <a:lumMod val="100000"/>
                  </a:schemeClr>
                </a:solidFill>
              </a:defRPr>
            </a:lvl1pPr>
          </a:lstStyle>
          <a:p>
            <a:r>
              <a:rPr lang="zh-CN" altLang="en-US"/>
              <a:t>日期：</a:t>
            </a:r>
            <a:r>
              <a:rPr lang="en-US" altLang="zh-CN"/>
              <a:t>YYYY.MM.DD</a:t>
            </a:r>
            <a:endParaRPr lang="zh-CN" altLang="en-US"/>
          </a:p>
        </p:txBody>
      </p:sp>
      <p:sp>
        <p:nvSpPr>
          <p:cNvPr id="5" name="页脚占位符 4"/>
          <p:cNvSpPr>
            <a:spLocks noGrp="1"/>
          </p:cNvSpPr>
          <p:nvPr>
            <p:ph type="ftr" sz="quarter" idx="11"/>
          </p:nvPr>
        </p:nvSpPr>
        <p:spPr/>
        <p:txBody>
          <a:bodyPr/>
          <a:lstStyle>
            <a:lvl1pPr>
              <a:defRPr>
                <a:solidFill>
                  <a:schemeClr val="dk1">
                    <a:lumMod val="100000"/>
                  </a:schemeClr>
                </a:solidFill>
              </a:defRPr>
            </a:lvl1pPr>
          </a:lstStyle>
          <a:p>
            <a:r>
              <a:rPr lang="zh-CN" altLang="en-US"/>
              <a:t>部门：</a:t>
            </a:r>
            <a:endParaRPr lang="zh-CN" altLang="en-US"/>
          </a:p>
        </p:txBody>
      </p:sp>
      <p:sp>
        <p:nvSpPr>
          <p:cNvPr id="6" name="灯片编号占位符 5"/>
          <p:cNvSpPr>
            <a:spLocks noGrp="1"/>
          </p:cNvSpPr>
          <p:nvPr>
            <p:ph type="sldNum" sz="quarter" idx="12"/>
          </p:nvPr>
        </p:nvSpPr>
        <p:spPr/>
        <p:txBody>
          <a:bodyPr/>
          <a:lstStyle>
            <a:lvl1pPr>
              <a:defRPr>
                <a:solidFill>
                  <a:schemeClr val="dk1">
                    <a:lumMod val="100000"/>
                  </a:schemeClr>
                </a:solidFill>
              </a:defRPr>
            </a:lvl1pPr>
          </a:lstStyle>
          <a:p>
            <a:fld id="{1A65C06C-3C1A-4BCD-92B5-D937CB4EDA5F}"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solidFill>
                  <a:schemeClr val="dk1">
                    <a:lumMod val="100000"/>
                  </a:schemeClr>
                </a:solidFill>
              </a:defRPr>
            </a:lvl1pPr>
          </a:lstStyle>
          <a:p>
            <a:r>
              <a:rPr lang="zh-CN" altLang="en-US"/>
              <a:t>日期：</a:t>
            </a:r>
            <a:r>
              <a:rPr lang="en-US" altLang="zh-CN"/>
              <a:t>YYYY.MM.DD</a:t>
            </a:r>
            <a:endParaRPr lang="zh-CN" altLang="en-US"/>
          </a:p>
        </p:txBody>
      </p:sp>
      <p:sp>
        <p:nvSpPr>
          <p:cNvPr id="5" name="页脚占位符 4"/>
          <p:cNvSpPr>
            <a:spLocks noGrp="1"/>
          </p:cNvSpPr>
          <p:nvPr>
            <p:ph type="ftr" sz="quarter" idx="11"/>
          </p:nvPr>
        </p:nvSpPr>
        <p:spPr/>
        <p:txBody>
          <a:bodyPr/>
          <a:lstStyle>
            <a:lvl1pPr>
              <a:defRPr>
                <a:solidFill>
                  <a:schemeClr val="dk1">
                    <a:lumMod val="100000"/>
                  </a:schemeClr>
                </a:solidFill>
              </a:defRPr>
            </a:lvl1pPr>
          </a:lstStyle>
          <a:p>
            <a:r>
              <a:rPr lang="zh-CN" altLang="en-US"/>
              <a:t>部门：</a:t>
            </a:r>
            <a:endParaRPr lang="zh-CN" altLang="en-US"/>
          </a:p>
        </p:txBody>
      </p:sp>
      <p:sp>
        <p:nvSpPr>
          <p:cNvPr id="6" name="灯片编号占位符 5"/>
          <p:cNvSpPr>
            <a:spLocks noGrp="1"/>
          </p:cNvSpPr>
          <p:nvPr>
            <p:ph type="sldNum" sz="quarter" idx="12"/>
          </p:nvPr>
        </p:nvSpPr>
        <p:spPr/>
        <p:txBody>
          <a:bodyPr/>
          <a:lstStyle>
            <a:lvl1pPr>
              <a:defRPr>
                <a:solidFill>
                  <a:schemeClr val="dk1">
                    <a:lumMod val="100000"/>
                  </a:schemeClr>
                </a:solidFill>
              </a:defRPr>
            </a:lvl1pPr>
          </a:lstStyle>
          <a:p>
            <a:fld id="{1A65C06C-3C1A-4BCD-92B5-D937CB4EDA5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内容页01">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lvl1pPr>
              <a:defRPr>
                <a:solidFill>
                  <a:schemeClr val="tx1"/>
                </a:solidFill>
              </a:defRPr>
            </a:lvl1pPr>
          </a:lstStyle>
          <a:p>
            <a:r>
              <a:rPr lang="zh-CN" altLang="en-US"/>
              <a:t>单击此处编辑母版标题样式</a:t>
            </a:r>
            <a:endParaRPr lang="en-US" dirty="0"/>
          </a:p>
        </p:txBody>
      </p:sp>
      <p:sp>
        <p:nvSpPr>
          <p:cNvPr id="22" name="Date Placeholder 21"/>
          <p:cNvSpPr>
            <a:spLocks noGrp="1"/>
          </p:cNvSpPr>
          <p:nvPr>
            <p:ph type="dt" sz="half" idx="14"/>
          </p:nvPr>
        </p:nvSpPr>
        <p:spPr/>
        <p:txBody>
          <a:bodyPr/>
          <a:lstStyle/>
          <a:p>
            <a:r>
              <a:rPr kumimoji="1" lang="zh-CN" altLang="en-US"/>
              <a:t>日期：</a:t>
            </a:r>
            <a:r>
              <a:rPr kumimoji="1" lang="en-US" altLang="zh-CN"/>
              <a:t>YYYY.MM.DD</a:t>
            </a:r>
            <a:endParaRPr kumimoji="1" lang="en-US" altLang="zh-CN" dirty="0"/>
          </a:p>
        </p:txBody>
      </p:sp>
      <p:sp>
        <p:nvSpPr>
          <p:cNvPr id="23" name="Footer Placeholder 22"/>
          <p:cNvSpPr>
            <a:spLocks noGrp="1"/>
          </p:cNvSpPr>
          <p:nvPr>
            <p:ph type="ftr" sz="quarter" idx="15"/>
          </p:nvPr>
        </p:nvSpPr>
        <p:spPr/>
        <p:txBody>
          <a:bodyPr/>
          <a:lstStyle/>
          <a:p>
            <a:r>
              <a:rPr kumimoji="1" lang="zh-CN" altLang="en-US" dirty="0"/>
              <a:t>部门：</a:t>
            </a:r>
            <a:endParaRPr kumimoji="1" lang="zh-CN" altLang="en-US" dirty="0"/>
          </a:p>
        </p:txBody>
      </p:sp>
      <p:sp>
        <p:nvSpPr>
          <p:cNvPr id="24" name="Slide Number Placeholder 23"/>
          <p:cNvSpPr>
            <a:spLocks noGrp="1"/>
          </p:cNvSpPr>
          <p:nvPr>
            <p:ph type="sldNum" sz="quarter" idx="16"/>
          </p:nvPr>
        </p:nvSpPr>
        <p:spPr/>
        <p:txBody>
          <a:bodyPr/>
          <a:lstStyle/>
          <a:p>
            <a:fld id="{884269F9-B5CE-EB46-8536-1F9E4423A6BA}" type="slidenum">
              <a:rPr kumimoji="1" lang="zh-CN" altLang="en-US" smtClean="0"/>
            </a:fld>
            <a:endParaRPr kumimoji="1" lang="zh-CN" altLang="en-US" dirty="0"/>
          </a:p>
        </p:txBody>
      </p:sp>
      <p:sp>
        <p:nvSpPr>
          <p:cNvPr id="29" name="Text Placeholder 28"/>
          <p:cNvSpPr>
            <a:spLocks noGrp="1"/>
          </p:cNvSpPr>
          <p:nvPr>
            <p:ph type="body" sz="quarter" idx="17" hasCustomPrompt="1"/>
          </p:nvPr>
        </p:nvSpPr>
        <p:spPr>
          <a:xfrm>
            <a:off x="4817382" y="6396999"/>
            <a:ext cx="2546350" cy="158750"/>
          </a:xfrm>
        </p:spPr>
        <p:txBody>
          <a:bodyPr>
            <a:noAutofit/>
          </a:bodyPr>
          <a:lstStyle>
            <a:lvl1pPr marL="0" indent="0">
              <a:buNone/>
              <a:defRPr sz="1000" baseline="0">
                <a:solidFill>
                  <a:schemeClr val="tx1"/>
                </a:solidFill>
              </a:defRPr>
            </a:lvl1pPr>
          </a:lstStyle>
          <a:p>
            <a:pPr lvl="0"/>
            <a:r>
              <a:rPr lang="zh-CN" altLang="en-US" dirty="0"/>
              <a:t>标题：</a:t>
            </a:r>
            <a:endParaRPr lang="en-US" altLang="zh-CN" dirty="0"/>
          </a:p>
        </p:txBody>
      </p:sp>
      <p:sp>
        <p:nvSpPr>
          <p:cNvPr id="3" name="内容占位符 2"/>
          <p:cNvSpPr>
            <a:spLocks noGrp="1"/>
          </p:cNvSpPr>
          <p:nvPr>
            <p:ph sz="quarter" idx="18"/>
          </p:nvPr>
        </p:nvSpPr>
        <p:spPr>
          <a:xfrm>
            <a:off x="457200" y="1333500"/>
            <a:ext cx="11277600" cy="4838700"/>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dirty="0"/>
          </a:p>
        </p:txBody>
      </p:sp>
      <p:pic>
        <p:nvPicPr>
          <p:cNvPr id="9" name="图片 8"/>
          <p:cNvPicPr>
            <a:picLocks noChangeAspect="1"/>
          </p:cNvPicPr>
          <p:nvPr userDrawn="1"/>
        </p:nvPicPr>
        <p:blipFill>
          <a:blip r:embed="rId2"/>
          <a:stretch>
            <a:fillRect/>
          </a:stretch>
        </p:blipFill>
        <p:spPr>
          <a:xfrm>
            <a:off x="457200" y="6400800"/>
            <a:ext cx="749300" cy="152400"/>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dk1">
                    <a:lumMod val="10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lvl1pPr>
              <a:defRPr>
                <a:solidFill>
                  <a:schemeClr val="dk1">
                    <a:lumMod val="100000"/>
                  </a:schemeClr>
                </a:solidFill>
              </a:defRPr>
            </a:lvl1pPr>
          </a:lstStyle>
          <a:p>
            <a:r>
              <a:rPr lang="zh-CN" altLang="en-US"/>
              <a:t>日期：</a:t>
            </a:r>
            <a:r>
              <a:rPr lang="en-US" altLang="zh-CN"/>
              <a:t>YYYY.MM.DD</a:t>
            </a:r>
            <a:endParaRPr lang="zh-CN" altLang="en-US"/>
          </a:p>
        </p:txBody>
      </p:sp>
      <p:sp>
        <p:nvSpPr>
          <p:cNvPr id="5" name="页脚占位符 4"/>
          <p:cNvSpPr>
            <a:spLocks noGrp="1"/>
          </p:cNvSpPr>
          <p:nvPr>
            <p:ph type="ftr" sz="quarter" idx="11"/>
          </p:nvPr>
        </p:nvSpPr>
        <p:spPr/>
        <p:txBody>
          <a:bodyPr/>
          <a:lstStyle>
            <a:lvl1pPr>
              <a:defRPr>
                <a:solidFill>
                  <a:schemeClr val="dk1">
                    <a:lumMod val="100000"/>
                  </a:schemeClr>
                </a:solidFill>
              </a:defRPr>
            </a:lvl1pPr>
          </a:lstStyle>
          <a:p>
            <a:r>
              <a:rPr lang="zh-CN" altLang="en-US"/>
              <a:t>部门：</a:t>
            </a:r>
            <a:endParaRPr lang="zh-CN" altLang="en-US"/>
          </a:p>
        </p:txBody>
      </p:sp>
      <p:sp>
        <p:nvSpPr>
          <p:cNvPr id="6" name="灯片编号占位符 5"/>
          <p:cNvSpPr>
            <a:spLocks noGrp="1"/>
          </p:cNvSpPr>
          <p:nvPr>
            <p:ph type="sldNum" sz="quarter" idx="12"/>
          </p:nvPr>
        </p:nvSpPr>
        <p:spPr/>
        <p:txBody>
          <a:bodyPr/>
          <a:lstStyle>
            <a:lvl1pPr>
              <a:defRPr>
                <a:solidFill>
                  <a:schemeClr val="dk1">
                    <a:lumMod val="100000"/>
                  </a:schemeClr>
                </a:solidFill>
              </a:defRPr>
            </a:lvl1pPr>
          </a:lstStyle>
          <a:p>
            <a:fld id="{1A65C06C-3C1A-4BCD-92B5-D937CB4EDA5F}"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solidFill>
                  <a:schemeClr val="dk1">
                    <a:lumMod val="100000"/>
                  </a:schemeClr>
                </a:solidFill>
              </a:defRPr>
            </a:lvl1pPr>
          </a:lstStyle>
          <a:p>
            <a:r>
              <a:rPr lang="zh-CN" altLang="en-US"/>
              <a:t>日期：</a:t>
            </a:r>
            <a:r>
              <a:rPr lang="en-US" altLang="zh-CN"/>
              <a:t>YYYY.MM.DD</a:t>
            </a:r>
            <a:endParaRPr lang="zh-CN" altLang="en-US"/>
          </a:p>
        </p:txBody>
      </p:sp>
      <p:sp>
        <p:nvSpPr>
          <p:cNvPr id="6" name="页脚占位符 5"/>
          <p:cNvSpPr>
            <a:spLocks noGrp="1"/>
          </p:cNvSpPr>
          <p:nvPr>
            <p:ph type="ftr" sz="quarter" idx="11"/>
          </p:nvPr>
        </p:nvSpPr>
        <p:spPr/>
        <p:txBody>
          <a:bodyPr/>
          <a:lstStyle>
            <a:lvl1pPr>
              <a:defRPr>
                <a:solidFill>
                  <a:schemeClr val="dk1">
                    <a:lumMod val="100000"/>
                  </a:schemeClr>
                </a:solidFill>
              </a:defRPr>
            </a:lvl1pPr>
          </a:lstStyle>
          <a:p>
            <a:r>
              <a:rPr lang="zh-CN" altLang="en-US"/>
              <a:t>部门：</a:t>
            </a:r>
            <a:endParaRPr lang="zh-CN" altLang="en-US"/>
          </a:p>
        </p:txBody>
      </p:sp>
      <p:sp>
        <p:nvSpPr>
          <p:cNvPr id="7" name="灯片编号占位符 6"/>
          <p:cNvSpPr>
            <a:spLocks noGrp="1"/>
          </p:cNvSpPr>
          <p:nvPr>
            <p:ph type="sldNum" sz="quarter" idx="12"/>
          </p:nvPr>
        </p:nvSpPr>
        <p:spPr/>
        <p:txBody>
          <a:bodyPr/>
          <a:lstStyle>
            <a:lvl1pPr>
              <a:defRPr>
                <a:solidFill>
                  <a:schemeClr val="dk1">
                    <a:lumMod val="100000"/>
                  </a:schemeClr>
                </a:solidFill>
              </a:defRPr>
            </a:lvl1pPr>
          </a:lstStyle>
          <a:p>
            <a:fld id="{1A65C06C-3C1A-4BCD-92B5-D937CB4EDA5F}"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solidFill>
                  <a:schemeClr val="dk1">
                    <a:lumMod val="100000"/>
                  </a:schemeClr>
                </a:solidFill>
              </a:defRPr>
            </a:lvl1pPr>
          </a:lstStyle>
          <a:p>
            <a:r>
              <a:rPr lang="zh-CN" altLang="en-US"/>
              <a:t>日期：</a:t>
            </a:r>
            <a:r>
              <a:rPr lang="en-US" altLang="zh-CN"/>
              <a:t>YYYY.MM.DD</a:t>
            </a:r>
            <a:endParaRPr lang="zh-CN" altLang="en-US"/>
          </a:p>
        </p:txBody>
      </p:sp>
      <p:sp>
        <p:nvSpPr>
          <p:cNvPr id="8" name="页脚占位符 7"/>
          <p:cNvSpPr>
            <a:spLocks noGrp="1"/>
          </p:cNvSpPr>
          <p:nvPr>
            <p:ph type="ftr" sz="quarter" idx="11"/>
          </p:nvPr>
        </p:nvSpPr>
        <p:spPr/>
        <p:txBody>
          <a:bodyPr/>
          <a:lstStyle>
            <a:lvl1pPr>
              <a:defRPr>
                <a:solidFill>
                  <a:schemeClr val="dk1">
                    <a:lumMod val="100000"/>
                  </a:schemeClr>
                </a:solidFill>
              </a:defRPr>
            </a:lvl1pPr>
          </a:lstStyle>
          <a:p>
            <a:r>
              <a:rPr lang="zh-CN" altLang="en-US"/>
              <a:t>部门：</a:t>
            </a:r>
            <a:endParaRPr lang="zh-CN" altLang="en-US"/>
          </a:p>
        </p:txBody>
      </p:sp>
      <p:sp>
        <p:nvSpPr>
          <p:cNvPr id="9" name="灯片编号占位符 8"/>
          <p:cNvSpPr>
            <a:spLocks noGrp="1"/>
          </p:cNvSpPr>
          <p:nvPr>
            <p:ph type="sldNum" sz="quarter" idx="12"/>
          </p:nvPr>
        </p:nvSpPr>
        <p:spPr/>
        <p:txBody>
          <a:bodyPr/>
          <a:lstStyle>
            <a:lvl1pPr>
              <a:defRPr>
                <a:solidFill>
                  <a:schemeClr val="dk1">
                    <a:lumMod val="100000"/>
                  </a:schemeClr>
                </a:solidFill>
              </a:defRPr>
            </a:lvl1pPr>
          </a:lstStyle>
          <a:p>
            <a:fld id="{1A65C06C-3C1A-4BCD-92B5-D937CB4EDA5F}"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solidFill>
                  <a:schemeClr val="dk1">
                    <a:lumMod val="100000"/>
                  </a:schemeClr>
                </a:solidFill>
              </a:defRPr>
            </a:lvl1pPr>
          </a:lstStyle>
          <a:p>
            <a:r>
              <a:rPr lang="zh-CN" altLang="en-US"/>
              <a:t>日期：</a:t>
            </a:r>
            <a:r>
              <a:rPr lang="en-US" altLang="zh-CN"/>
              <a:t>YYYY.MM.DD</a:t>
            </a:r>
            <a:endParaRPr lang="zh-CN" altLang="en-US"/>
          </a:p>
        </p:txBody>
      </p:sp>
      <p:sp>
        <p:nvSpPr>
          <p:cNvPr id="4" name="页脚占位符 3"/>
          <p:cNvSpPr>
            <a:spLocks noGrp="1"/>
          </p:cNvSpPr>
          <p:nvPr>
            <p:ph type="ftr" sz="quarter" idx="11"/>
          </p:nvPr>
        </p:nvSpPr>
        <p:spPr/>
        <p:txBody>
          <a:bodyPr/>
          <a:lstStyle>
            <a:lvl1pPr>
              <a:defRPr>
                <a:solidFill>
                  <a:schemeClr val="dk1">
                    <a:lumMod val="100000"/>
                  </a:schemeClr>
                </a:solidFill>
              </a:defRPr>
            </a:lvl1pPr>
          </a:lstStyle>
          <a:p>
            <a:r>
              <a:rPr lang="zh-CN" altLang="en-US"/>
              <a:t>部门：</a:t>
            </a:r>
            <a:endParaRPr lang="zh-CN" altLang="en-US"/>
          </a:p>
        </p:txBody>
      </p:sp>
      <p:sp>
        <p:nvSpPr>
          <p:cNvPr id="5" name="灯片编号占位符 4"/>
          <p:cNvSpPr>
            <a:spLocks noGrp="1"/>
          </p:cNvSpPr>
          <p:nvPr>
            <p:ph type="sldNum" sz="quarter" idx="12"/>
          </p:nvPr>
        </p:nvSpPr>
        <p:spPr/>
        <p:txBody>
          <a:bodyPr/>
          <a:lstStyle>
            <a:lvl1pPr>
              <a:defRPr>
                <a:solidFill>
                  <a:schemeClr val="dk1">
                    <a:lumMod val="100000"/>
                  </a:schemeClr>
                </a:solidFill>
              </a:defRPr>
            </a:lvl1pPr>
          </a:lstStyle>
          <a:p>
            <a:fld id="{1A65C06C-3C1A-4BCD-92B5-D937CB4EDA5F}"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solidFill>
                  <a:schemeClr val="dk1">
                    <a:lumMod val="100000"/>
                  </a:schemeClr>
                </a:solidFill>
              </a:defRPr>
            </a:lvl1pPr>
          </a:lstStyle>
          <a:p>
            <a:r>
              <a:rPr lang="zh-CN" altLang="en-US"/>
              <a:t>日期：</a:t>
            </a:r>
            <a:r>
              <a:rPr lang="en-US" altLang="zh-CN"/>
              <a:t>YYYY.MM.DD</a:t>
            </a:r>
            <a:endParaRPr lang="zh-CN" altLang="en-US"/>
          </a:p>
        </p:txBody>
      </p:sp>
      <p:sp>
        <p:nvSpPr>
          <p:cNvPr id="3" name="页脚占位符 2"/>
          <p:cNvSpPr>
            <a:spLocks noGrp="1"/>
          </p:cNvSpPr>
          <p:nvPr>
            <p:ph type="ftr" sz="quarter" idx="11"/>
          </p:nvPr>
        </p:nvSpPr>
        <p:spPr/>
        <p:txBody>
          <a:bodyPr/>
          <a:lstStyle>
            <a:lvl1pPr>
              <a:defRPr>
                <a:solidFill>
                  <a:schemeClr val="dk1">
                    <a:lumMod val="100000"/>
                  </a:schemeClr>
                </a:solidFill>
              </a:defRPr>
            </a:lvl1pPr>
          </a:lstStyle>
          <a:p>
            <a:r>
              <a:rPr lang="zh-CN" altLang="en-US"/>
              <a:t>部门：</a:t>
            </a:r>
            <a:endParaRPr lang="zh-CN" altLang="en-US"/>
          </a:p>
        </p:txBody>
      </p:sp>
      <p:sp>
        <p:nvSpPr>
          <p:cNvPr id="4" name="灯片编号占位符 3"/>
          <p:cNvSpPr>
            <a:spLocks noGrp="1"/>
          </p:cNvSpPr>
          <p:nvPr>
            <p:ph type="sldNum" sz="quarter" idx="12"/>
          </p:nvPr>
        </p:nvSpPr>
        <p:spPr/>
        <p:txBody>
          <a:bodyPr/>
          <a:lstStyle>
            <a:lvl1pPr>
              <a:defRPr>
                <a:solidFill>
                  <a:schemeClr val="dk1">
                    <a:lumMod val="100000"/>
                  </a:schemeClr>
                </a:solidFill>
              </a:defRPr>
            </a:lvl1pPr>
          </a:lstStyle>
          <a:p>
            <a:fld id="{1A65C06C-3C1A-4BCD-92B5-D937CB4EDA5F}"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lvl1pPr>
              <a:defRPr>
                <a:solidFill>
                  <a:schemeClr val="dk1">
                    <a:lumMod val="100000"/>
                  </a:schemeClr>
                </a:solidFill>
              </a:defRPr>
            </a:lvl1pPr>
          </a:lstStyle>
          <a:p>
            <a:r>
              <a:rPr lang="zh-CN" altLang="en-US"/>
              <a:t>日期：</a:t>
            </a:r>
            <a:r>
              <a:rPr lang="en-US" altLang="zh-CN"/>
              <a:t>YYYY.MM.DD</a:t>
            </a:r>
            <a:endParaRPr lang="zh-CN" altLang="en-US"/>
          </a:p>
        </p:txBody>
      </p:sp>
      <p:sp>
        <p:nvSpPr>
          <p:cNvPr id="6" name="页脚占位符 5"/>
          <p:cNvSpPr>
            <a:spLocks noGrp="1"/>
          </p:cNvSpPr>
          <p:nvPr>
            <p:ph type="ftr" sz="quarter" idx="11"/>
          </p:nvPr>
        </p:nvSpPr>
        <p:spPr/>
        <p:txBody>
          <a:bodyPr/>
          <a:lstStyle>
            <a:lvl1pPr>
              <a:defRPr>
                <a:solidFill>
                  <a:schemeClr val="dk1">
                    <a:lumMod val="100000"/>
                  </a:schemeClr>
                </a:solidFill>
              </a:defRPr>
            </a:lvl1pPr>
          </a:lstStyle>
          <a:p>
            <a:r>
              <a:rPr lang="zh-CN" altLang="en-US"/>
              <a:t>部门：</a:t>
            </a:r>
            <a:endParaRPr lang="zh-CN" altLang="en-US"/>
          </a:p>
        </p:txBody>
      </p:sp>
      <p:sp>
        <p:nvSpPr>
          <p:cNvPr id="7" name="灯片编号占位符 6"/>
          <p:cNvSpPr>
            <a:spLocks noGrp="1"/>
          </p:cNvSpPr>
          <p:nvPr>
            <p:ph type="sldNum" sz="quarter" idx="12"/>
          </p:nvPr>
        </p:nvSpPr>
        <p:spPr/>
        <p:txBody>
          <a:bodyPr/>
          <a:lstStyle>
            <a:lvl1pPr>
              <a:defRPr>
                <a:solidFill>
                  <a:schemeClr val="dk1">
                    <a:lumMod val="100000"/>
                  </a:schemeClr>
                </a:solidFill>
              </a:defRPr>
            </a:lvl1pPr>
          </a:lstStyle>
          <a:p>
            <a:fld id="{1A65C06C-3C1A-4BCD-92B5-D937CB4EDA5F}"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lvl1pPr>
              <a:defRPr>
                <a:solidFill>
                  <a:schemeClr val="dk1">
                    <a:lumMod val="100000"/>
                  </a:schemeClr>
                </a:solidFill>
              </a:defRPr>
            </a:lvl1pPr>
          </a:lstStyle>
          <a:p>
            <a:r>
              <a:rPr lang="zh-CN" altLang="en-US"/>
              <a:t>日期：</a:t>
            </a:r>
            <a:r>
              <a:rPr lang="en-US" altLang="zh-CN"/>
              <a:t>YYYY.MM.DD</a:t>
            </a:r>
            <a:endParaRPr lang="zh-CN" altLang="en-US"/>
          </a:p>
        </p:txBody>
      </p:sp>
      <p:sp>
        <p:nvSpPr>
          <p:cNvPr id="6" name="页脚占位符 5"/>
          <p:cNvSpPr>
            <a:spLocks noGrp="1"/>
          </p:cNvSpPr>
          <p:nvPr>
            <p:ph type="ftr" sz="quarter" idx="11"/>
          </p:nvPr>
        </p:nvSpPr>
        <p:spPr/>
        <p:txBody>
          <a:bodyPr/>
          <a:lstStyle>
            <a:lvl1pPr>
              <a:defRPr>
                <a:solidFill>
                  <a:schemeClr val="dk1">
                    <a:lumMod val="100000"/>
                  </a:schemeClr>
                </a:solidFill>
              </a:defRPr>
            </a:lvl1pPr>
          </a:lstStyle>
          <a:p>
            <a:r>
              <a:rPr lang="zh-CN" altLang="en-US"/>
              <a:t>部门：</a:t>
            </a:r>
            <a:endParaRPr lang="zh-CN" altLang="en-US"/>
          </a:p>
        </p:txBody>
      </p:sp>
      <p:sp>
        <p:nvSpPr>
          <p:cNvPr id="7" name="灯片编号占位符 6"/>
          <p:cNvSpPr>
            <a:spLocks noGrp="1"/>
          </p:cNvSpPr>
          <p:nvPr>
            <p:ph type="sldNum" sz="quarter" idx="12"/>
          </p:nvPr>
        </p:nvSpPr>
        <p:spPr/>
        <p:txBody>
          <a:bodyPr/>
          <a:lstStyle>
            <a:lvl1pPr>
              <a:defRPr>
                <a:solidFill>
                  <a:schemeClr val="dk1">
                    <a:lumMod val="100000"/>
                  </a:schemeClr>
                </a:solidFill>
              </a:defRPr>
            </a:lvl1pPr>
          </a:lstStyle>
          <a:p>
            <a:fld id="{1A65C06C-3C1A-4BCD-92B5-D937CB4EDA5F}"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solidFill>
                  <a:schemeClr val="dk1">
                    <a:lumMod val="100000"/>
                  </a:schemeClr>
                </a:solidFill>
              </a:defRPr>
            </a:lvl1pPr>
          </a:lstStyle>
          <a:p>
            <a:r>
              <a:rPr lang="zh-CN" altLang="en-US"/>
              <a:t>日期：</a:t>
            </a:r>
            <a:r>
              <a:rPr lang="en-US" altLang="zh-CN"/>
              <a:t>YYYY.MM.DD</a:t>
            </a:r>
            <a:endParaRPr lang="zh-CN" altLang="en-US"/>
          </a:p>
        </p:txBody>
      </p:sp>
      <p:sp>
        <p:nvSpPr>
          <p:cNvPr id="5" name="页脚占位符 4"/>
          <p:cNvSpPr>
            <a:spLocks noGrp="1"/>
          </p:cNvSpPr>
          <p:nvPr>
            <p:ph type="ftr" sz="quarter" idx="11"/>
          </p:nvPr>
        </p:nvSpPr>
        <p:spPr/>
        <p:txBody>
          <a:bodyPr/>
          <a:lstStyle>
            <a:lvl1pPr>
              <a:defRPr>
                <a:solidFill>
                  <a:schemeClr val="dk1">
                    <a:lumMod val="100000"/>
                  </a:schemeClr>
                </a:solidFill>
              </a:defRPr>
            </a:lvl1pPr>
          </a:lstStyle>
          <a:p>
            <a:r>
              <a:rPr lang="zh-CN" altLang="en-US"/>
              <a:t>部门：</a:t>
            </a:r>
            <a:endParaRPr lang="zh-CN" altLang="en-US"/>
          </a:p>
        </p:txBody>
      </p:sp>
      <p:sp>
        <p:nvSpPr>
          <p:cNvPr id="6" name="灯片编号占位符 5"/>
          <p:cNvSpPr>
            <a:spLocks noGrp="1"/>
          </p:cNvSpPr>
          <p:nvPr>
            <p:ph type="sldNum" sz="quarter" idx="12"/>
          </p:nvPr>
        </p:nvSpPr>
        <p:spPr/>
        <p:txBody>
          <a:bodyPr/>
          <a:lstStyle>
            <a:lvl1pPr>
              <a:defRPr>
                <a:solidFill>
                  <a:schemeClr val="dk1">
                    <a:lumMod val="100000"/>
                  </a:schemeClr>
                </a:solidFill>
              </a:defRPr>
            </a:lvl1pPr>
          </a:lstStyle>
          <a:p>
            <a:fld id="{1A65C06C-3C1A-4BCD-92B5-D937CB4EDA5F}"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solidFill>
                  <a:schemeClr val="dk1">
                    <a:lumMod val="100000"/>
                  </a:schemeClr>
                </a:solidFill>
              </a:defRPr>
            </a:lvl1pPr>
          </a:lstStyle>
          <a:p>
            <a:r>
              <a:rPr lang="zh-CN" altLang="en-US"/>
              <a:t>日期：</a:t>
            </a:r>
            <a:r>
              <a:rPr lang="en-US" altLang="zh-CN"/>
              <a:t>YYYY.MM.DD</a:t>
            </a:r>
            <a:endParaRPr lang="zh-CN" altLang="en-US"/>
          </a:p>
        </p:txBody>
      </p:sp>
      <p:sp>
        <p:nvSpPr>
          <p:cNvPr id="5" name="页脚占位符 4"/>
          <p:cNvSpPr>
            <a:spLocks noGrp="1"/>
          </p:cNvSpPr>
          <p:nvPr>
            <p:ph type="ftr" sz="quarter" idx="11"/>
          </p:nvPr>
        </p:nvSpPr>
        <p:spPr/>
        <p:txBody>
          <a:bodyPr/>
          <a:lstStyle>
            <a:lvl1pPr>
              <a:defRPr>
                <a:solidFill>
                  <a:schemeClr val="dk1">
                    <a:lumMod val="100000"/>
                  </a:schemeClr>
                </a:solidFill>
              </a:defRPr>
            </a:lvl1pPr>
          </a:lstStyle>
          <a:p>
            <a:r>
              <a:rPr lang="zh-CN" altLang="en-US"/>
              <a:t>部门：</a:t>
            </a:r>
            <a:endParaRPr lang="zh-CN" altLang="en-US"/>
          </a:p>
        </p:txBody>
      </p:sp>
      <p:sp>
        <p:nvSpPr>
          <p:cNvPr id="6" name="灯片编号占位符 5"/>
          <p:cNvSpPr>
            <a:spLocks noGrp="1"/>
          </p:cNvSpPr>
          <p:nvPr>
            <p:ph type="sldNum" sz="quarter" idx="12"/>
          </p:nvPr>
        </p:nvSpPr>
        <p:spPr/>
        <p:txBody>
          <a:bodyPr/>
          <a:lstStyle>
            <a:lvl1pPr>
              <a:defRPr>
                <a:solidFill>
                  <a:schemeClr val="dk1">
                    <a:lumMod val="100000"/>
                  </a:schemeClr>
                </a:solidFill>
              </a:defRPr>
            </a:lvl1pPr>
          </a:lstStyle>
          <a:p>
            <a:fld id="{1A65C06C-3C1A-4BCD-92B5-D937CB4EDA5F}"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封面/封底">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199" y="1863045"/>
            <a:ext cx="6535271" cy="2364628"/>
          </a:xfrm>
        </p:spPr>
        <p:txBody>
          <a:bodyPr>
            <a:noAutofit/>
          </a:bodyPr>
          <a:lstStyle>
            <a:lvl1pPr>
              <a:lnSpc>
                <a:spcPct val="120000"/>
              </a:lnSpc>
              <a:defRPr sz="4800">
                <a:solidFill>
                  <a:schemeClr val="tx1"/>
                </a:solidFill>
              </a:defRPr>
            </a:lvl1pPr>
          </a:lstStyle>
          <a:p>
            <a:r>
              <a:rPr lang="zh-CN" altLang="en-US" dirty="0"/>
              <a:t>点击修改标题 </a:t>
            </a:r>
            <a:r>
              <a:rPr lang="en-US" altLang="zh-CN" dirty="0"/>
              <a:t>Click to edit Master title style</a:t>
            </a:r>
            <a:endParaRPr lang="en-US" dirty="0"/>
          </a:p>
        </p:txBody>
      </p:sp>
      <p:sp>
        <p:nvSpPr>
          <p:cNvPr id="7" name="Text Placeholder 5"/>
          <p:cNvSpPr>
            <a:spLocks noGrp="1"/>
          </p:cNvSpPr>
          <p:nvPr>
            <p:ph type="body" sz="quarter" idx="11"/>
          </p:nvPr>
        </p:nvSpPr>
        <p:spPr>
          <a:xfrm>
            <a:off x="457199" y="4358301"/>
            <a:ext cx="6535271" cy="833811"/>
          </a:xfrm>
        </p:spPr>
        <p:txBody>
          <a:bodyPr/>
          <a:lstStyle>
            <a:lvl1pPr marL="0" indent="0">
              <a:spcBef>
                <a:spcPts val="0"/>
              </a:spcBef>
              <a:buNone/>
              <a:defRPr b="1">
                <a:solidFill>
                  <a:schemeClr val="accent1"/>
                </a:solidFill>
                <a:latin typeface="+mn-ea"/>
                <a:ea typeface="+mn-ea"/>
              </a:defRPr>
            </a:lvl1pPr>
            <a:lvl2pPr marL="457200" indent="0">
              <a:buNone/>
              <a:defRPr>
                <a:solidFill>
                  <a:srgbClr val="FF0000"/>
                </a:solidFill>
              </a:defRPr>
            </a:lvl2pPr>
            <a:lvl3pPr marL="914400" indent="0">
              <a:buNone/>
              <a:defRPr>
                <a:solidFill>
                  <a:srgbClr val="FF0000"/>
                </a:solidFill>
              </a:defRPr>
            </a:lvl3pPr>
            <a:lvl4pPr marL="1371600" indent="0">
              <a:buNone/>
              <a:defRPr>
                <a:solidFill>
                  <a:srgbClr val="FF0000"/>
                </a:solidFill>
              </a:defRPr>
            </a:lvl4pPr>
            <a:lvl5pPr marL="1828800" indent="0">
              <a:buNone/>
              <a:defRPr>
                <a:solidFill>
                  <a:srgbClr val="FF0000"/>
                </a:solidFill>
              </a:defRPr>
            </a:lvl5pPr>
          </a:lstStyle>
          <a:p>
            <a:pPr lvl="0"/>
            <a:r>
              <a:rPr lang="zh-CN" altLang="en-US"/>
              <a:t>单击此处编辑母版文本样式</a:t>
            </a:r>
            <a:endParaRPr lang="zh-CN" altLang="en-US"/>
          </a:p>
        </p:txBody>
      </p:sp>
      <p:pic>
        <p:nvPicPr>
          <p:cNvPr id="2" name="图片 1"/>
          <p:cNvPicPr>
            <a:picLocks noChangeAspect="1"/>
          </p:cNvPicPr>
          <p:nvPr userDrawn="1"/>
        </p:nvPicPr>
        <p:blipFill>
          <a:blip r:embed="rId2"/>
          <a:stretch>
            <a:fillRect/>
          </a:stretch>
        </p:blipFill>
        <p:spPr>
          <a:xfrm>
            <a:off x="9382519" y="-7409"/>
            <a:ext cx="2809481" cy="6871014"/>
          </a:xfrm>
          <a:prstGeom prst="rect">
            <a:avLst/>
          </a:prstGeom>
        </p:spPr>
      </p:pic>
      <p:pic>
        <p:nvPicPr>
          <p:cNvPr id="8" name="图片 7"/>
          <p:cNvPicPr>
            <a:picLocks noChangeAspect="1"/>
          </p:cNvPicPr>
          <p:nvPr userDrawn="1"/>
        </p:nvPicPr>
        <p:blipFill>
          <a:blip r:embed="rId3"/>
          <a:stretch>
            <a:fillRect/>
          </a:stretch>
        </p:blipFill>
        <p:spPr>
          <a:xfrm>
            <a:off x="457200" y="457200"/>
            <a:ext cx="1536192" cy="31244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行标题／内容页">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446314" y="474134"/>
            <a:ext cx="11299372" cy="883612"/>
          </a:xfrm>
          <a:prstGeom prst="rect">
            <a:avLst/>
          </a:prstGeom>
        </p:spPr>
        <p:txBody>
          <a:bodyPr>
            <a:normAutofit/>
          </a:bodyPr>
          <a:lstStyle>
            <a:lvl1pPr>
              <a:lnSpc>
                <a:spcPct val="100000"/>
              </a:lnSpc>
              <a:defRPr sz="3200">
                <a:solidFill>
                  <a:schemeClr val="tx1"/>
                </a:solidFill>
                <a:latin typeface="+mn-lt"/>
                <a:ea typeface="方正正粗黑简体" panose="02000000000000000000" charset="-122"/>
                <a:cs typeface="方正正粗黑简体" panose="02000000000000000000" charset="-122"/>
              </a:defRPr>
            </a:lvl1pPr>
          </a:lstStyle>
          <a:p>
            <a:r>
              <a:rPr lang="zh-CN" altLang="en-US" dirty="0"/>
              <a:t>点击修改标题</a:t>
            </a:r>
            <a:br>
              <a:rPr lang="en-US" altLang="zh-CN" dirty="0"/>
            </a:br>
            <a:r>
              <a:rPr lang="en-US" altLang="zh-CN" dirty="0"/>
              <a:t>Click to edit Master title style</a:t>
            </a:r>
            <a:endParaRPr lang="en-US" dirty="0"/>
          </a:p>
        </p:txBody>
      </p:sp>
      <p:sp>
        <p:nvSpPr>
          <p:cNvPr id="8" name="Date Placeholder 7"/>
          <p:cNvSpPr>
            <a:spLocks noGrp="1"/>
          </p:cNvSpPr>
          <p:nvPr>
            <p:ph type="dt" sz="half" idx="14"/>
          </p:nvPr>
        </p:nvSpPr>
        <p:spPr/>
        <p:txBody>
          <a:bodyPr/>
          <a:lstStyle/>
          <a:p>
            <a:r>
              <a:rPr kumimoji="1" lang="zh-CN" altLang="en-US"/>
              <a:t>日期：</a:t>
            </a:r>
            <a:r>
              <a:rPr kumimoji="1" lang="en-US" altLang="zh-CN"/>
              <a:t>YYYY.MM.DD</a:t>
            </a:r>
            <a:endParaRPr kumimoji="1" lang="en-US" altLang="zh-CN" dirty="0"/>
          </a:p>
        </p:txBody>
      </p:sp>
      <p:sp>
        <p:nvSpPr>
          <p:cNvPr id="14" name="Footer Placeholder 13"/>
          <p:cNvSpPr>
            <a:spLocks noGrp="1"/>
          </p:cNvSpPr>
          <p:nvPr>
            <p:ph type="ftr" sz="quarter" idx="15"/>
          </p:nvPr>
        </p:nvSpPr>
        <p:spPr/>
        <p:txBody>
          <a:bodyPr/>
          <a:lstStyle/>
          <a:p>
            <a:r>
              <a:rPr kumimoji="1" lang="zh-CN" altLang="en-US" dirty="0"/>
              <a:t>部门：</a:t>
            </a:r>
            <a:endParaRPr kumimoji="1" lang="zh-CN" altLang="en-US" dirty="0"/>
          </a:p>
        </p:txBody>
      </p:sp>
      <p:sp>
        <p:nvSpPr>
          <p:cNvPr id="15" name="Slide Number Placeholder 14"/>
          <p:cNvSpPr>
            <a:spLocks noGrp="1"/>
          </p:cNvSpPr>
          <p:nvPr>
            <p:ph type="sldNum" sz="quarter" idx="16"/>
          </p:nvPr>
        </p:nvSpPr>
        <p:spPr/>
        <p:txBody>
          <a:bodyPr/>
          <a:lstStyle/>
          <a:p>
            <a:fld id="{884269F9-B5CE-EB46-8536-1F9E4423A6BA}" type="slidenum">
              <a:rPr kumimoji="1" lang="zh-CN" altLang="en-US" smtClean="0"/>
            </a:fld>
            <a:endParaRPr kumimoji="1" lang="zh-CN" altLang="en-US" dirty="0"/>
          </a:p>
        </p:txBody>
      </p:sp>
      <p:sp>
        <p:nvSpPr>
          <p:cNvPr id="12" name="Text Placeholder 28"/>
          <p:cNvSpPr>
            <a:spLocks noGrp="1"/>
          </p:cNvSpPr>
          <p:nvPr>
            <p:ph type="body" sz="quarter" idx="17" hasCustomPrompt="1"/>
          </p:nvPr>
        </p:nvSpPr>
        <p:spPr>
          <a:xfrm>
            <a:off x="4817382" y="6396999"/>
            <a:ext cx="2546350" cy="158750"/>
          </a:xfrm>
        </p:spPr>
        <p:txBody>
          <a:bodyPr>
            <a:noAutofit/>
          </a:bodyPr>
          <a:lstStyle>
            <a:lvl1pPr marL="0" indent="0">
              <a:buNone/>
              <a:defRPr sz="1000" baseline="0">
                <a:solidFill>
                  <a:schemeClr val="tx1"/>
                </a:solidFill>
              </a:defRPr>
            </a:lvl1pPr>
          </a:lstStyle>
          <a:p>
            <a:pPr lvl="0"/>
            <a:r>
              <a:rPr lang="zh-CN" altLang="en-US" dirty="0"/>
              <a:t>标题：</a:t>
            </a:r>
            <a:endParaRPr lang="en-US" altLang="zh-CN" dirty="0"/>
          </a:p>
        </p:txBody>
      </p:sp>
      <p:sp>
        <p:nvSpPr>
          <p:cNvPr id="4" name="内容占位符 3"/>
          <p:cNvSpPr>
            <a:spLocks noGrp="1"/>
          </p:cNvSpPr>
          <p:nvPr>
            <p:ph sz="quarter" idx="18"/>
          </p:nvPr>
        </p:nvSpPr>
        <p:spPr>
          <a:xfrm>
            <a:off x="457200" y="1638300"/>
            <a:ext cx="11277600" cy="4533900"/>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pic>
        <p:nvPicPr>
          <p:cNvPr id="2" name="图片 1"/>
          <p:cNvPicPr>
            <a:picLocks noChangeAspect="1"/>
          </p:cNvPicPr>
          <p:nvPr userDrawn="1"/>
        </p:nvPicPr>
        <p:blipFill>
          <a:blip r:embed="rId2"/>
          <a:stretch>
            <a:fillRect/>
          </a:stretch>
        </p:blipFill>
        <p:spPr>
          <a:xfrm>
            <a:off x="457200" y="6400800"/>
            <a:ext cx="749300" cy="152400"/>
          </a:xfrm>
          <a:prstGeom prst="rect">
            <a:avLst/>
          </a:prstGeom>
        </p:spPr>
      </p:pic>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标题／内容页01">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lvl1pPr>
              <a:defRPr>
                <a:solidFill>
                  <a:schemeClr val="tx1"/>
                </a:solidFill>
              </a:defRPr>
            </a:lvl1pPr>
          </a:lstStyle>
          <a:p>
            <a:r>
              <a:rPr lang="zh-CN" altLang="en-US"/>
              <a:t>单击此处编辑母版标题样式</a:t>
            </a:r>
            <a:endParaRPr lang="en-US" dirty="0"/>
          </a:p>
        </p:txBody>
      </p:sp>
      <p:sp>
        <p:nvSpPr>
          <p:cNvPr id="22" name="Date Placeholder 21"/>
          <p:cNvSpPr>
            <a:spLocks noGrp="1"/>
          </p:cNvSpPr>
          <p:nvPr>
            <p:ph type="dt" sz="half" idx="14"/>
          </p:nvPr>
        </p:nvSpPr>
        <p:spPr/>
        <p:txBody>
          <a:bodyPr/>
          <a:lstStyle>
            <a:lvl1pPr>
              <a:defRPr>
                <a:solidFill>
                  <a:schemeClr val="dk1">
                    <a:lumMod val="100000"/>
                  </a:schemeClr>
                </a:solidFill>
              </a:defRPr>
            </a:lvl1pPr>
          </a:lstStyle>
          <a:p>
            <a:r>
              <a:rPr kumimoji="1" lang="zh-CN" altLang="en-US"/>
              <a:t>日期：</a:t>
            </a:r>
            <a:r>
              <a:rPr kumimoji="1" lang="en-US" altLang="zh-CN"/>
              <a:t>YYYY.MM.DD</a:t>
            </a:r>
            <a:endParaRPr kumimoji="1" lang="en-US" altLang="zh-CN" dirty="0"/>
          </a:p>
        </p:txBody>
      </p:sp>
      <p:sp>
        <p:nvSpPr>
          <p:cNvPr id="23" name="Footer Placeholder 22"/>
          <p:cNvSpPr>
            <a:spLocks noGrp="1"/>
          </p:cNvSpPr>
          <p:nvPr>
            <p:ph type="ftr" sz="quarter" idx="15"/>
          </p:nvPr>
        </p:nvSpPr>
        <p:spPr/>
        <p:txBody>
          <a:bodyPr/>
          <a:lstStyle>
            <a:lvl1pPr>
              <a:defRPr>
                <a:solidFill>
                  <a:schemeClr val="dk1">
                    <a:lumMod val="100000"/>
                  </a:schemeClr>
                </a:solidFill>
              </a:defRPr>
            </a:lvl1pPr>
          </a:lstStyle>
          <a:p>
            <a:r>
              <a:rPr kumimoji="1" lang="zh-CN" altLang="en-US"/>
              <a:t>部门：</a:t>
            </a:r>
            <a:endParaRPr kumimoji="1" lang="zh-CN" altLang="en-US" dirty="0"/>
          </a:p>
        </p:txBody>
      </p:sp>
      <p:sp>
        <p:nvSpPr>
          <p:cNvPr id="24" name="Slide Number Placeholder 23"/>
          <p:cNvSpPr>
            <a:spLocks noGrp="1"/>
          </p:cNvSpPr>
          <p:nvPr>
            <p:ph type="sldNum" sz="quarter" idx="16"/>
          </p:nvPr>
        </p:nvSpPr>
        <p:spPr/>
        <p:txBody>
          <a:bodyPr/>
          <a:lstStyle>
            <a:lvl1pPr>
              <a:defRPr>
                <a:solidFill>
                  <a:schemeClr val="dk1">
                    <a:lumMod val="100000"/>
                  </a:schemeClr>
                </a:solidFill>
              </a:defRPr>
            </a:lvl1pPr>
          </a:lstStyle>
          <a:p>
            <a:fld id="{884269F9-B5CE-EB46-8536-1F9E4423A6BA}" type="slidenum">
              <a:rPr kumimoji="1" lang="zh-CN" altLang="en-US" smtClean="0"/>
            </a:fld>
            <a:endParaRPr kumimoji="1" lang="zh-CN" altLang="en-US" dirty="0"/>
          </a:p>
        </p:txBody>
      </p:sp>
      <p:sp>
        <p:nvSpPr>
          <p:cNvPr id="29" name="Text Placeholder 28"/>
          <p:cNvSpPr>
            <a:spLocks noGrp="1"/>
          </p:cNvSpPr>
          <p:nvPr>
            <p:ph type="body" sz="quarter" idx="17" hasCustomPrompt="1"/>
          </p:nvPr>
        </p:nvSpPr>
        <p:spPr>
          <a:xfrm>
            <a:off x="4817382" y="6396999"/>
            <a:ext cx="2546350" cy="158750"/>
          </a:xfrm>
        </p:spPr>
        <p:txBody>
          <a:bodyPr>
            <a:noAutofit/>
          </a:bodyPr>
          <a:lstStyle>
            <a:lvl1pPr marL="0" indent="0">
              <a:buNone/>
              <a:defRPr sz="1000" baseline="0">
                <a:solidFill>
                  <a:schemeClr val="tx1"/>
                </a:solidFill>
              </a:defRPr>
            </a:lvl1pPr>
          </a:lstStyle>
          <a:p>
            <a:pPr lvl="0"/>
            <a:r>
              <a:rPr lang="zh-CN" altLang="en-US" dirty="0"/>
              <a:t>标题：</a:t>
            </a:r>
            <a:endParaRPr lang="en-US" altLang="zh-CN" dirty="0"/>
          </a:p>
        </p:txBody>
      </p:sp>
      <p:sp>
        <p:nvSpPr>
          <p:cNvPr id="3" name="内容占位符 2"/>
          <p:cNvSpPr>
            <a:spLocks noGrp="1"/>
          </p:cNvSpPr>
          <p:nvPr>
            <p:ph sz="quarter" idx="18"/>
          </p:nvPr>
        </p:nvSpPr>
        <p:spPr>
          <a:xfrm>
            <a:off x="457200" y="1333500"/>
            <a:ext cx="11277600" cy="4838700"/>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dirty="0"/>
          </a:p>
        </p:txBody>
      </p:sp>
      <p:pic>
        <p:nvPicPr>
          <p:cNvPr id="9" name="图片 8"/>
          <p:cNvPicPr>
            <a:picLocks noChangeAspect="1"/>
          </p:cNvPicPr>
          <p:nvPr userDrawn="1"/>
        </p:nvPicPr>
        <p:blipFill>
          <a:blip r:embed="rId2"/>
          <a:stretch>
            <a:fillRect/>
          </a:stretch>
        </p:blipFill>
        <p:spPr>
          <a:xfrm>
            <a:off x="457200" y="6400800"/>
            <a:ext cx="749300" cy="152400"/>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封面/封底">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199" y="1863045"/>
            <a:ext cx="6535271" cy="2364628"/>
          </a:xfrm>
        </p:spPr>
        <p:txBody>
          <a:bodyPr>
            <a:noAutofit/>
          </a:bodyPr>
          <a:lstStyle>
            <a:lvl1pPr>
              <a:lnSpc>
                <a:spcPct val="120000"/>
              </a:lnSpc>
              <a:defRPr sz="4800">
                <a:solidFill>
                  <a:schemeClr val="tx1"/>
                </a:solidFill>
              </a:defRPr>
            </a:lvl1pPr>
          </a:lstStyle>
          <a:p>
            <a:r>
              <a:rPr lang="zh-CN" altLang="en-US" dirty="0"/>
              <a:t>点击修改标题 </a:t>
            </a:r>
            <a:r>
              <a:rPr lang="en-US" altLang="zh-CN" dirty="0"/>
              <a:t>Click to edit Master title style</a:t>
            </a:r>
            <a:endParaRPr lang="en-US" dirty="0"/>
          </a:p>
        </p:txBody>
      </p:sp>
      <p:sp>
        <p:nvSpPr>
          <p:cNvPr id="7" name="Text Placeholder 5"/>
          <p:cNvSpPr>
            <a:spLocks noGrp="1"/>
          </p:cNvSpPr>
          <p:nvPr>
            <p:ph type="body" sz="quarter" idx="11"/>
          </p:nvPr>
        </p:nvSpPr>
        <p:spPr>
          <a:xfrm>
            <a:off x="457199" y="4358301"/>
            <a:ext cx="6535271" cy="833811"/>
          </a:xfrm>
        </p:spPr>
        <p:txBody>
          <a:bodyPr/>
          <a:lstStyle>
            <a:lvl1pPr marL="0" indent="0">
              <a:spcBef>
                <a:spcPts val="0"/>
              </a:spcBef>
              <a:buNone/>
              <a:defRPr b="1">
                <a:solidFill>
                  <a:schemeClr val="accent1"/>
                </a:solidFill>
                <a:latin typeface="+mn-ea"/>
                <a:ea typeface="+mn-ea"/>
              </a:defRPr>
            </a:lvl1pPr>
            <a:lvl2pPr marL="457200" indent="0">
              <a:buNone/>
              <a:defRPr>
                <a:solidFill>
                  <a:srgbClr val="FF0000"/>
                </a:solidFill>
              </a:defRPr>
            </a:lvl2pPr>
            <a:lvl3pPr marL="914400" indent="0">
              <a:buNone/>
              <a:defRPr>
                <a:solidFill>
                  <a:srgbClr val="FF0000"/>
                </a:solidFill>
              </a:defRPr>
            </a:lvl3pPr>
            <a:lvl4pPr marL="1371600" indent="0">
              <a:buNone/>
              <a:defRPr>
                <a:solidFill>
                  <a:srgbClr val="FF0000"/>
                </a:solidFill>
              </a:defRPr>
            </a:lvl4pPr>
            <a:lvl5pPr marL="1828800" indent="0">
              <a:buNone/>
              <a:defRPr>
                <a:solidFill>
                  <a:srgbClr val="FF0000"/>
                </a:solidFill>
              </a:defRPr>
            </a:lvl5pPr>
          </a:lstStyle>
          <a:p>
            <a:pPr lvl="0"/>
            <a:r>
              <a:rPr lang="zh-CN" altLang="en-US"/>
              <a:t>单击此处编辑母版文本样式</a:t>
            </a:r>
            <a:endParaRPr lang="zh-CN" altLang="en-US"/>
          </a:p>
        </p:txBody>
      </p:sp>
      <p:pic>
        <p:nvPicPr>
          <p:cNvPr id="2" name="图片 1"/>
          <p:cNvPicPr>
            <a:picLocks noChangeAspect="1"/>
          </p:cNvPicPr>
          <p:nvPr userDrawn="1"/>
        </p:nvPicPr>
        <p:blipFill>
          <a:blip r:embed="rId2"/>
          <a:stretch>
            <a:fillRect/>
          </a:stretch>
        </p:blipFill>
        <p:spPr>
          <a:xfrm>
            <a:off x="9382519" y="-7409"/>
            <a:ext cx="2809481" cy="6871014"/>
          </a:xfrm>
          <a:prstGeom prst="rect">
            <a:avLst/>
          </a:prstGeom>
        </p:spPr>
      </p:pic>
      <p:pic>
        <p:nvPicPr>
          <p:cNvPr id="8" name="图片 7"/>
          <p:cNvPicPr>
            <a:picLocks noChangeAspect="1"/>
          </p:cNvPicPr>
          <p:nvPr userDrawn="1"/>
        </p:nvPicPr>
        <p:blipFill>
          <a:blip r:embed="rId3"/>
          <a:stretch>
            <a:fillRect/>
          </a:stretch>
        </p:blipFill>
        <p:spPr>
          <a:xfrm>
            <a:off x="457200" y="457200"/>
            <a:ext cx="1536192" cy="312446"/>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标题／内容页01">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lvl1pPr>
              <a:defRPr>
                <a:solidFill>
                  <a:schemeClr val="tx1"/>
                </a:solidFill>
              </a:defRPr>
            </a:lvl1pPr>
          </a:lstStyle>
          <a:p>
            <a:r>
              <a:rPr lang="zh-CN" altLang="en-US"/>
              <a:t>单击此处编辑母版标题样式</a:t>
            </a:r>
            <a:endParaRPr lang="en-US" dirty="0"/>
          </a:p>
        </p:txBody>
      </p:sp>
      <p:sp>
        <p:nvSpPr>
          <p:cNvPr id="22" name="Date Placeholder 21"/>
          <p:cNvSpPr>
            <a:spLocks noGrp="1"/>
          </p:cNvSpPr>
          <p:nvPr>
            <p:ph type="dt" sz="half" idx="14"/>
          </p:nvPr>
        </p:nvSpPr>
        <p:spPr/>
        <p:txBody>
          <a:bodyPr/>
          <a:lstStyle/>
          <a:p>
            <a:r>
              <a:rPr kumimoji="1" lang="zh-CN" altLang="en-US"/>
              <a:t>日期：</a:t>
            </a:r>
            <a:r>
              <a:rPr kumimoji="1" lang="en-US" altLang="zh-CN"/>
              <a:t>YYYY.MM.DD</a:t>
            </a:r>
            <a:endParaRPr kumimoji="1" lang="en-US" altLang="zh-CN" dirty="0"/>
          </a:p>
        </p:txBody>
      </p:sp>
      <p:sp>
        <p:nvSpPr>
          <p:cNvPr id="23" name="Footer Placeholder 22"/>
          <p:cNvSpPr>
            <a:spLocks noGrp="1"/>
          </p:cNvSpPr>
          <p:nvPr>
            <p:ph type="ftr" sz="quarter" idx="15"/>
          </p:nvPr>
        </p:nvSpPr>
        <p:spPr/>
        <p:txBody>
          <a:bodyPr/>
          <a:lstStyle/>
          <a:p>
            <a:r>
              <a:rPr kumimoji="1" lang="zh-CN" altLang="en-US" dirty="0"/>
              <a:t>部门：</a:t>
            </a:r>
            <a:endParaRPr kumimoji="1" lang="zh-CN" altLang="en-US" dirty="0"/>
          </a:p>
        </p:txBody>
      </p:sp>
      <p:sp>
        <p:nvSpPr>
          <p:cNvPr id="24" name="Slide Number Placeholder 23"/>
          <p:cNvSpPr>
            <a:spLocks noGrp="1"/>
          </p:cNvSpPr>
          <p:nvPr>
            <p:ph type="sldNum" sz="quarter" idx="16"/>
          </p:nvPr>
        </p:nvSpPr>
        <p:spPr/>
        <p:txBody>
          <a:bodyPr/>
          <a:lstStyle/>
          <a:p>
            <a:fld id="{884269F9-B5CE-EB46-8536-1F9E4423A6BA}" type="slidenum">
              <a:rPr kumimoji="1" lang="zh-CN" altLang="en-US" smtClean="0"/>
            </a:fld>
            <a:endParaRPr kumimoji="1" lang="zh-CN" altLang="en-US" dirty="0"/>
          </a:p>
        </p:txBody>
      </p:sp>
      <p:sp>
        <p:nvSpPr>
          <p:cNvPr id="29" name="Text Placeholder 28"/>
          <p:cNvSpPr>
            <a:spLocks noGrp="1"/>
          </p:cNvSpPr>
          <p:nvPr>
            <p:ph type="body" sz="quarter" idx="17" hasCustomPrompt="1"/>
          </p:nvPr>
        </p:nvSpPr>
        <p:spPr>
          <a:xfrm>
            <a:off x="4817382" y="6396999"/>
            <a:ext cx="2546350" cy="158750"/>
          </a:xfrm>
        </p:spPr>
        <p:txBody>
          <a:bodyPr>
            <a:noAutofit/>
          </a:bodyPr>
          <a:lstStyle>
            <a:lvl1pPr marL="0" indent="0">
              <a:buNone/>
              <a:defRPr sz="1000" baseline="0">
                <a:solidFill>
                  <a:schemeClr val="tx1"/>
                </a:solidFill>
              </a:defRPr>
            </a:lvl1pPr>
          </a:lstStyle>
          <a:p>
            <a:pPr lvl="0"/>
            <a:r>
              <a:rPr lang="zh-CN" altLang="en-US" dirty="0"/>
              <a:t>标题：</a:t>
            </a:r>
            <a:endParaRPr lang="en-US" altLang="zh-CN" dirty="0"/>
          </a:p>
        </p:txBody>
      </p:sp>
      <p:sp>
        <p:nvSpPr>
          <p:cNvPr id="3" name="内容占位符 2"/>
          <p:cNvSpPr>
            <a:spLocks noGrp="1"/>
          </p:cNvSpPr>
          <p:nvPr>
            <p:ph sz="quarter" idx="18"/>
          </p:nvPr>
        </p:nvSpPr>
        <p:spPr>
          <a:xfrm>
            <a:off x="457200" y="1333500"/>
            <a:ext cx="11277600" cy="4838700"/>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dirty="0"/>
          </a:p>
        </p:txBody>
      </p:sp>
      <p:pic>
        <p:nvPicPr>
          <p:cNvPr id="9" name="图片 8"/>
          <p:cNvPicPr>
            <a:picLocks noChangeAspect="1"/>
          </p:cNvPicPr>
          <p:nvPr userDrawn="1"/>
        </p:nvPicPr>
        <p:blipFill>
          <a:blip r:embed="rId2"/>
          <a:stretch>
            <a:fillRect/>
          </a:stretch>
        </p:blipFill>
        <p:spPr>
          <a:xfrm>
            <a:off x="457200" y="6400800"/>
            <a:ext cx="749300" cy="152400"/>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两行标题／内容页">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446314" y="474134"/>
            <a:ext cx="11299372" cy="883612"/>
          </a:xfrm>
          <a:prstGeom prst="rect">
            <a:avLst/>
          </a:prstGeom>
        </p:spPr>
        <p:txBody>
          <a:bodyPr>
            <a:normAutofit/>
          </a:bodyPr>
          <a:lstStyle>
            <a:lvl1pPr>
              <a:lnSpc>
                <a:spcPct val="100000"/>
              </a:lnSpc>
              <a:defRPr sz="3200">
                <a:solidFill>
                  <a:schemeClr val="tx1"/>
                </a:solidFill>
                <a:latin typeface="+mn-lt"/>
                <a:ea typeface="方正正粗黑简体" panose="02000000000000000000" charset="-122"/>
                <a:cs typeface="方正正粗黑简体" panose="02000000000000000000" charset="-122"/>
              </a:defRPr>
            </a:lvl1pPr>
          </a:lstStyle>
          <a:p>
            <a:r>
              <a:rPr lang="zh-CN" altLang="en-US" dirty="0"/>
              <a:t>点击修改标题</a:t>
            </a:r>
            <a:br>
              <a:rPr lang="en-US" altLang="zh-CN" dirty="0"/>
            </a:br>
            <a:r>
              <a:rPr lang="en-US" altLang="zh-CN" dirty="0"/>
              <a:t>Click to edit Master title style</a:t>
            </a:r>
            <a:endParaRPr lang="en-US" dirty="0"/>
          </a:p>
        </p:txBody>
      </p:sp>
      <p:sp>
        <p:nvSpPr>
          <p:cNvPr id="8" name="Date Placeholder 7"/>
          <p:cNvSpPr>
            <a:spLocks noGrp="1"/>
          </p:cNvSpPr>
          <p:nvPr>
            <p:ph type="dt" sz="half" idx="14"/>
          </p:nvPr>
        </p:nvSpPr>
        <p:spPr/>
        <p:txBody>
          <a:bodyPr/>
          <a:lstStyle/>
          <a:p>
            <a:r>
              <a:rPr kumimoji="1" lang="zh-CN" altLang="en-US"/>
              <a:t>日期：</a:t>
            </a:r>
            <a:r>
              <a:rPr kumimoji="1" lang="en-US" altLang="zh-CN"/>
              <a:t>YYYY.MM.DD</a:t>
            </a:r>
            <a:endParaRPr kumimoji="1" lang="en-US" altLang="zh-CN" dirty="0"/>
          </a:p>
        </p:txBody>
      </p:sp>
      <p:sp>
        <p:nvSpPr>
          <p:cNvPr id="14" name="Footer Placeholder 13"/>
          <p:cNvSpPr>
            <a:spLocks noGrp="1"/>
          </p:cNvSpPr>
          <p:nvPr>
            <p:ph type="ftr" sz="quarter" idx="15"/>
          </p:nvPr>
        </p:nvSpPr>
        <p:spPr/>
        <p:txBody>
          <a:bodyPr/>
          <a:lstStyle/>
          <a:p>
            <a:r>
              <a:rPr kumimoji="1" lang="zh-CN" altLang="en-US" dirty="0"/>
              <a:t>部门：</a:t>
            </a:r>
            <a:endParaRPr kumimoji="1" lang="zh-CN" altLang="en-US" dirty="0"/>
          </a:p>
        </p:txBody>
      </p:sp>
      <p:sp>
        <p:nvSpPr>
          <p:cNvPr id="15" name="Slide Number Placeholder 14"/>
          <p:cNvSpPr>
            <a:spLocks noGrp="1"/>
          </p:cNvSpPr>
          <p:nvPr>
            <p:ph type="sldNum" sz="quarter" idx="16"/>
          </p:nvPr>
        </p:nvSpPr>
        <p:spPr/>
        <p:txBody>
          <a:bodyPr/>
          <a:lstStyle/>
          <a:p>
            <a:fld id="{884269F9-B5CE-EB46-8536-1F9E4423A6BA}" type="slidenum">
              <a:rPr kumimoji="1" lang="zh-CN" altLang="en-US" smtClean="0"/>
            </a:fld>
            <a:endParaRPr kumimoji="1" lang="zh-CN" altLang="en-US" dirty="0"/>
          </a:p>
        </p:txBody>
      </p:sp>
      <p:sp>
        <p:nvSpPr>
          <p:cNvPr id="12" name="Text Placeholder 28"/>
          <p:cNvSpPr>
            <a:spLocks noGrp="1"/>
          </p:cNvSpPr>
          <p:nvPr>
            <p:ph type="body" sz="quarter" idx="17" hasCustomPrompt="1"/>
          </p:nvPr>
        </p:nvSpPr>
        <p:spPr>
          <a:xfrm>
            <a:off x="4817382" y="6396999"/>
            <a:ext cx="2546350" cy="158750"/>
          </a:xfrm>
        </p:spPr>
        <p:txBody>
          <a:bodyPr>
            <a:noAutofit/>
          </a:bodyPr>
          <a:lstStyle>
            <a:lvl1pPr marL="0" indent="0">
              <a:buNone/>
              <a:defRPr sz="1000" baseline="0">
                <a:solidFill>
                  <a:schemeClr val="tx1"/>
                </a:solidFill>
              </a:defRPr>
            </a:lvl1pPr>
          </a:lstStyle>
          <a:p>
            <a:pPr lvl="0"/>
            <a:r>
              <a:rPr lang="zh-CN" altLang="en-US" dirty="0"/>
              <a:t>标题：</a:t>
            </a:r>
            <a:endParaRPr lang="en-US" altLang="zh-CN" dirty="0"/>
          </a:p>
        </p:txBody>
      </p:sp>
      <p:sp>
        <p:nvSpPr>
          <p:cNvPr id="4" name="内容占位符 3"/>
          <p:cNvSpPr>
            <a:spLocks noGrp="1"/>
          </p:cNvSpPr>
          <p:nvPr>
            <p:ph sz="quarter" idx="18"/>
          </p:nvPr>
        </p:nvSpPr>
        <p:spPr>
          <a:xfrm>
            <a:off x="457200" y="1638300"/>
            <a:ext cx="11277600" cy="4533900"/>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pic>
        <p:nvPicPr>
          <p:cNvPr id="2" name="图片 1"/>
          <p:cNvPicPr>
            <a:picLocks noChangeAspect="1"/>
          </p:cNvPicPr>
          <p:nvPr userDrawn="1"/>
        </p:nvPicPr>
        <p:blipFill>
          <a:blip r:embed="rId2"/>
          <a:stretch>
            <a:fillRect/>
          </a:stretch>
        </p:blipFill>
        <p:spPr>
          <a:xfrm>
            <a:off x="457200" y="6400800"/>
            <a:ext cx="749300" cy="152400"/>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标题／内容页02">
    <p:spTree>
      <p:nvGrpSpPr>
        <p:cNvPr id="1" name=""/>
        <p:cNvGrpSpPr/>
        <p:nvPr/>
      </p:nvGrpSpPr>
      <p:grpSpPr>
        <a:xfrm>
          <a:off x="0" y="0"/>
          <a:ext cx="0" cy="0"/>
          <a:chOff x="0" y="0"/>
          <a:chExt cx="0" cy="0"/>
        </a:xfrm>
      </p:grpSpPr>
      <p:sp>
        <p:nvSpPr>
          <p:cNvPr id="7" name="Text Placeholder 3"/>
          <p:cNvSpPr>
            <a:spLocks noGrp="1"/>
          </p:cNvSpPr>
          <p:nvPr>
            <p:ph type="body" sz="quarter" idx="13"/>
          </p:nvPr>
        </p:nvSpPr>
        <p:spPr>
          <a:xfrm>
            <a:off x="457200" y="1338942"/>
            <a:ext cx="4343400" cy="4832569"/>
          </a:xfrm>
          <a:prstGeom prst="rect">
            <a:avLst/>
          </a:prstGeom>
        </p:spPr>
        <p:txBody>
          <a:bodyPr/>
          <a:lstStyle>
            <a:lvl1pPr>
              <a:lnSpc>
                <a:spcPct val="120000"/>
              </a:lnSpc>
              <a:buClr>
                <a:schemeClr val="accent1"/>
              </a:buClr>
              <a:defRPr sz="1800" b="0" i="0">
                <a:latin typeface="+mn-ea"/>
                <a:ea typeface="+mn-ea"/>
                <a:cs typeface="微软雅黑" panose="020B0503020204020204" pitchFamily="34" charset="-122"/>
              </a:defRPr>
            </a:lvl1pPr>
            <a:lvl2pPr>
              <a:lnSpc>
                <a:spcPct val="120000"/>
              </a:lnSpc>
              <a:buClr>
                <a:schemeClr val="accent1"/>
              </a:buClr>
              <a:defRPr sz="1800" b="0" i="0">
                <a:latin typeface="+mn-ea"/>
                <a:ea typeface="+mn-ea"/>
                <a:cs typeface="微软雅黑" panose="020B0503020204020204" pitchFamily="34" charset="-122"/>
              </a:defRPr>
            </a:lvl2pPr>
            <a:lvl3pPr>
              <a:lnSpc>
                <a:spcPct val="120000"/>
              </a:lnSpc>
              <a:buClr>
                <a:schemeClr val="accent1"/>
              </a:buClr>
              <a:defRPr sz="1800" b="0" i="0">
                <a:latin typeface="+mn-ea"/>
                <a:ea typeface="+mn-ea"/>
                <a:cs typeface="微软雅黑" panose="020B0503020204020204" pitchFamily="34" charset="-122"/>
              </a:defRPr>
            </a:lvl3pPr>
            <a:lvl4pPr>
              <a:lnSpc>
                <a:spcPct val="120000"/>
              </a:lnSpc>
              <a:buClr>
                <a:schemeClr val="accent1"/>
              </a:buClr>
              <a:defRPr sz="1800" b="0" i="0">
                <a:latin typeface="+mn-ea"/>
                <a:ea typeface="+mn-ea"/>
                <a:cs typeface="微软雅黑" panose="020B0503020204020204" pitchFamily="34" charset="-122"/>
              </a:defRPr>
            </a:lvl4pPr>
            <a:lvl5pPr>
              <a:lnSpc>
                <a:spcPct val="120000"/>
              </a:lnSpc>
              <a:buClr>
                <a:schemeClr val="accent1"/>
              </a:buClr>
              <a:defRPr sz="1800" b="0" i="0">
                <a:latin typeface="+mn-ea"/>
                <a:ea typeface="+mn-ea"/>
                <a:cs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6" name="Content Placeholder 5"/>
          <p:cNvSpPr>
            <a:spLocks noGrp="1"/>
          </p:cNvSpPr>
          <p:nvPr>
            <p:ph sz="quarter" idx="18"/>
          </p:nvPr>
        </p:nvSpPr>
        <p:spPr>
          <a:xfrm>
            <a:off x="5018088" y="1338943"/>
            <a:ext cx="6716712" cy="4833257"/>
          </a:xfrm>
          <a:prstGeom prst="rect">
            <a:avLst/>
          </a:prstGeom>
        </p:spPr>
        <p:txBody>
          <a:bodyPr/>
          <a:lstStyle>
            <a:lvl1pPr>
              <a:lnSpc>
                <a:spcPct val="120000"/>
              </a:lnSpc>
              <a:defRPr sz="1800" b="0" i="0">
                <a:latin typeface="+mn-ea"/>
                <a:ea typeface="+mn-ea"/>
                <a:cs typeface="微软雅黑" panose="020B0503020204020204" pitchFamily="34" charset="-122"/>
              </a:defRPr>
            </a:lvl1pPr>
            <a:lvl2pPr>
              <a:lnSpc>
                <a:spcPct val="120000"/>
              </a:lnSpc>
              <a:defRPr sz="1800" b="0" i="0">
                <a:latin typeface="+mn-ea"/>
                <a:ea typeface="+mn-ea"/>
                <a:cs typeface="微软雅黑" panose="020B0503020204020204" pitchFamily="34" charset="-122"/>
              </a:defRPr>
            </a:lvl2pPr>
            <a:lvl3pPr>
              <a:lnSpc>
                <a:spcPct val="120000"/>
              </a:lnSpc>
              <a:defRPr sz="1800" b="0" i="0">
                <a:latin typeface="+mn-ea"/>
                <a:ea typeface="+mn-ea"/>
                <a:cs typeface="微软雅黑" panose="020B0503020204020204" pitchFamily="34" charset="-122"/>
              </a:defRPr>
            </a:lvl3pPr>
            <a:lvl4pPr>
              <a:lnSpc>
                <a:spcPct val="120000"/>
              </a:lnSpc>
              <a:defRPr sz="1800" b="0" i="0">
                <a:latin typeface="+mn-ea"/>
                <a:ea typeface="+mn-ea"/>
                <a:cs typeface="微软雅黑" panose="020B0503020204020204" pitchFamily="34" charset="-122"/>
              </a:defRPr>
            </a:lvl4pPr>
            <a:lvl5pPr>
              <a:lnSpc>
                <a:spcPct val="120000"/>
              </a:lnSpc>
              <a:defRPr sz="1800" b="0" i="0">
                <a:latin typeface="+mn-ea"/>
                <a:ea typeface="+mn-ea"/>
                <a:cs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19" name="Title 18"/>
          <p:cNvSpPr>
            <a:spLocks noGrp="1"/>
          </p:cNvSpPr>
          <p:nvPr>
            <p:ph type="title"/>
          </p:nvPr>
        </p:nvSpPr>
        <p:spPr/>
        <p:txBody>
          <a:bodyPr/>
          <a:lstStyle>
            <a:lvl1pPr>
              <a:defRPr>
                <a:solidFill>
                  <a:schemeClr val="tx1"/>
                </a:solidFill>
              </a:defRPr>
            </a:lvl1pPr>
          </a:lstStyle>
          <a:p>
            <a:r>
              <a:rPr lang="zh-CN" altLang="en-US"/>
              <a:t>单击此处编辑母版标题样式</a:t>
            </a:r>
            <a:endParaRPr lang="en-US" dirty="0"/>
          </a:p>
        </p:txBody>
      </p:sp>
      <p:sp>
        <p:nvSpPr>
          <p:cNvPr id="20" name="Date Placeholder 19"/>
          <p:cNvSpPr>
            <a:spLocks noGrp="1"/>
          </p:cNvSpPr>
          <p:nvPr>
            <p:ph type="dt" sz="half" idx="19"/>
          </p:nvPr>
        </p:nvSpPr>
        <p:spPr/>
        <p:txBody>
          <a:bodyPr/>
          <a:lstStyle/>
          <a:p>
            <a:r>
              <a:rPr kumimoji="1" lang="zh-CN" altLang="en-US"/>
              <a:t>日期：</a:t>
            </a:r>
            <a:r>
              <a:rPr kumimoji="1" lang="en-US" altLang="zh-CN"/>
              <a:t>YYYY.MM.DD</a:t>
            </a:r>
            <a:endParaRPr kumimoji="1" lang="en-US" altLang="zh-CN" dirty="0"/>
          </a:p>
        </p:txBody>
      </p:sp>
      <p:sp>
        <p:nvSpPr>
          <p:cNvPr id="21" name="Footer Placeholder 20"/>
          <p:cNvSpPr>
            <a:spLocks noGrp="1"/>
          </p:cNvSpPr>
          <p:nvPr>
            <p:ph type="ftr" sz="quarter" idx="20"/>
          </p:nvPr>
        </p:nvSpPr>
        <p:spPr/>
        <p:txBody>
          <a:bodyPr/>
          <a:lstStyle/>
          <a:p>
            <a:r>
              <a:rPr kumimoji="1" lang="zh-CN" altLang="en-US" dirty="0"/>
              <a:t>部门：</a:t>
            </a:r>
            <a:endParaRPr kumimoji="1" lang="zh-CN" altLang="en-US" dirty="0"/>
          </a:p>
        </p:txBody>
      </p:sp>
      <p:sp>
        <p:nvSpPr>
          <p:cNvPr id="22" name="Slide Number Placeholder 21"/>
          <p:cNvSpPr>
            <a:spLocks noGrp="1"/>
          </p:cNvSpPr>
          <p:nvPr>
            <p:ph type="sldNum" sz="quarter" idx="21"/>
          </p:nvPr>
        </p:nvSpPr>
        <p:spPr/>
        <p:txBody>
          <a:bodyPr/>
          <a:lstStyle/>
          <a:p>
            <a:fld id="{884269F9-B5CE-EB46-8536-1F9E4423A6BA}" type="slidenum">
              <a:rPr kumimoji="1" lang="zh-CN" altLang="en-US" smtClean="0"/>
            </a:fld>
            <a:endParaRPr kumimoji="1" lang="zh-CN" altLang="en-US" dirty="0"/>
          </a:p>
        </p:txBody>
      </p:sp>
      <p:sp>
        <p:nvSpPr>
          <p:cNvPr id="11" name="Text Placeholder 28"/>
          <p:cNvSpPr>
            <a:spLocks noGrp="1"/>
          </p:cNvSpPr>
          <p:nvPr>
            <p:ph type="body" sz="quarter" idx="17" hasCustomPrompt="1"/>
          </p:nvPr>
        </p:nvSpPr>
        <p:spPr>
          <a:xfrm>
            <a:off x="4817382" y="6396999"/>
            <a:ext cx="2546350" cy="158750"/>
          </a:xfrm>
        </p:spPr>
        <p:txBody>
          <a:bodyPr>
            <a:noAutofit/>
          </a:bodyPr>
          <a:lstStyle>
            <a:lvl1pPr marL="0" indent="0">
              <a:buNone/>
              <a:defRPr sz="1000" baseline="0">
                <a:solidFill>
                  <a:schemeClr val="tx1"/>
                </a:solidFill>
              </a:defRPr>
            </a:lvl1pPr>
          </a:lstStyle>
          <a:p>
            <a:pPr lvl="0"/>
            <a:r>
              <a:rPr lang="zh-CN" altLang="en-US" dirty="0"/>
              <a:t>标题：</a:t>
            </a:r>
            <a:endParaRPr lang="en-US" altLang="zh-CN" dirty="0"/>
          </a:p>
        </p:txBody>
      </p:sp>
      <p:pic>
        <p:nvPicPr>
          <p:cNvPr id="12" name="图片 11"/>
          <p:cNvPicPr>
            <a:picLocks noChangeAspect="1"/>
          </p:cNvPicPr>
          <p:nvPr userDrawn="1"/>
        </p:nvPicPr>
        <p:blipFill>
          <a:blip r:embed="rId2"/>
          <a:stretch>
            <a:fillRect/>
          </a:stretch>
        </p:blipFill>
        <p:spPr>
          <a:xfrm>
            <a:off x="457200" y="6400800"/>
            <a:ext cx="749300" cy="152400"/>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15" name="Text Placeholder 2"/>
          <p:cNvSpPr>
            <a:spLocks noGrp="1"/>
          </p:cNvSpPr>
          <p:nvPr>
            <p:ph type="body" sz="quarter" idx="11" hasCustomPrompt="1"/>
          </p:nvPr>
        </p:nvSpPr>
        <p:spPr>
          <a:xfrm>
            <a:off x="442910" y="1338943"/>
            <a:ext cx="4238437" cy="1759202"/>
          </a:xfrm>
        </p:spPr>
        <p:txBody>
          <a:bodyPr>
            <a:noAutofit/>
          </a:bodyPr>
          <a:lstStyle>
            <a:lvl1pPr marL="0" indent="0">
              <a:buNone/>
              <a:defRPr sz="12000" b="0"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lang="en-US" altLang="zh-CN" dirty="0"/>
              <a:t>00</a:t>
            </a:r>
            <a:endParaRPr lang="en-US" dirty="0"/>
          </a:p>
        </p:txBody>
      </p:sp>
      <p:sp>
        <p:nvSpPr>
          <p:cNvPr id="17" name="Title 8"/>
          <p:cNvSpPr>
            <a:spLocks noGrp="1"/>
          </p:cNvSpPr>
          <p:nvPr>
            <p:ph type="title" hasCustomPrompt="1"/>
          </p:nvPr>
        </p:nvSpPr>
        <p:spPr>
          <a:xfrm>
            <a:off x="446314" y="3263393"/>
            <a:ext cx="6379029" cy="1923436"/>
          </a:xfrm>
        </p:spPr>
        <p:txBody>
          <a:bodyPr>
            <a:noAutofit/>
          </a:bodyPr>
          <a:lstStyle>
            <a:lvl1pPr marL="0" marR="0" indent="0" algn="l" defTabSz="914400" rtl="0" eaLnBrk="1" fontAlgn="auto" latinLnBrk="0" hangingPunct="1">
              <a:lnSpc>
                <a:spcPct val="120000"/>
              </a:lnSpc>
              <a:spcBef>
                <a:spcPct val="0"/>
              </a:spcBef>
              <a:spcAft>
                <a:spcPts val="0"/>
              </a:spcAft>
              <a:buClrTx/>
              <a:buSzTx/>
              <a:buFontTx/>
              <a:buNone/>
              <a:defRPr sz="3600">
                <a:solidFill>
                  <a:schemeClr val="tx1"/>
                </a:solidFill>
              </a:defRPr>
            </a:lvl1pPr>
          </a:lstStyle>
          <a:p>
            <a:r>
              <a:rPr lang="zh-CN" altLang="en-US" dirty="0"/>
              <a:t>章节页标题方正正粗黑 </a:t>
            </a:r>
            <a:r>
              <a:rPr lang="en-US" altLang="zh-CN" dirty="0"/>
              <a:t>36pt</a:t>
            </a:r>
            <a:br>
              <a:rPr lang="en-US" altLang="zh-CN" dirty="0"/>
            </a:br>
            <a:r>
              <a:rPr lang="en-US" altLang="zh-CN" dirty="0"/>
              <a:t>Facto Bold 36pt</a:t>
            </a:r>
            <a:endParaRPr lang="en-US" altLang="zh-CN" dirty="0"/>
          </a:p>
        </p:txBody>
      </p:sp>
      <p:sp>
        <p:nvSpPr>
          <p:cNvPr id="21" name="Date Placeholder 20"/>
          <p:cNvSpPr>
            <a:spLocks noGrp="1"/>
          </p:cNvSpPr>
          <p:nvPr>
            <p:ph type="dt" sz="half" idx="12"/>
          </p:nvPr>
        </p:nvSpPr>
        <p:spPr/>
        <p:txBody>
          <a:bodyPr/>
          <a:lstStyle>
            <a:lvl1pPr>
              <a:defRPr>
                <a:solidFill>
                  <a:schemeClr val="bg1"/>
                </a:solidFill>
              </a:defRPr>
            </a:lvl1pPr>
          </a:lstStyle>
          <a:p>
            <a:r>
              <a:rPr kumimoji="1" lang="zh-CN" altLang="en-US"/>
              <a:t>日期：</a:t>
            </a:r>
            <a:r>
              <a:rPr kumimoji="1" lang="en-US" altLang="zh-CN"/>
              <a:t>YYYY.MM.DD</a:t>
            </a:r>
            <a:endParaRPr kumimoji="1" lang="en-US" altLang="zh-CN" dirty="0"/>
          </a:p>
        </p:txBody>
      </p:sp>
      <p:sp>
        <p:nvSpPr>
          <p:cNvPr id="22" name="Footer Placeholder 21"/>
          <p:cNvSpPr>
            <a:spLocks noGrp="1"/>
          </p:cNvSpPr>
          <p:nvPr>
            <p:ph type="ftr" sz="quarter" idx="13"/>
          </p:nvPr>
        </p:nvSpPr>
        <p:spPr/>
        <p:txBody>
          <a:bodyPr/>
          <a:lstStyle>
            <a:lvl1pPr>
              <a:defRPr>
                <a:solidFill>
                  <a:schemeClr val="bg1"/>
                </a:solidFill>
              </a:defRPr>
            </a:lvl1pPr>
          </a:lstStyle>
          <a:p>
            <a:r>
              <a:rPr kumimoji="1" lang="zh-CN" altLang="en-US" dirty="0"/>
              <a:t>部门：</a:t>
            </a:r>
            <a:endParaRPr kumimoji="1" lang="zh-CN" altLang="en-US" dirty="0"/>
          </a:p>
        </p:txBody>
      </p:sp>
      <p:sp>
        <p:nvSpPr>
          <p:cNvPr id="23" name="Slide Number Placeholder 22"/>
          <p:cNvSpPr>
            <a:spLocks noGrp="1"/>
          </p:cNvSpPr>
          <p:nvPr>
            <p:ph type="sldNum" sz="quarter" idx="14"/>
          </p:nvPr>
        </p:nvSpPr>
        <p:spPr/>
        <p:txBody>
          <a:bodyPr/>
          <a:lstStyle>
            <a:lvl1pPr>
              <a:defRPr>
                <a:solidFill>
                  <a:schemeClr val="bg1"/>
                </a:solidFill>
              </a:defRPr>
            </a:lvl1pPr>
          </a:lstStyle>
          <a:p>
            <a:fld id="{884269F9-B5CE-EB46-8536-1F9E4423A6BA}" type="slidenum">
              <a:rPr kumimoji="1" lang="zh-CN" altLang="en-US" smtClean="0"/>
            </a:fld>
            <a:endParaRPr kumimoji="1" lang="zh-CN" altLang="en-US" dirty="0"/>
          </a:p>
        </p:txBody>
      </p:sp>
      <p:sp>
        <p:nvSpPr>
          <p:cNvPr id="9" name="Text Placeholder 28"/>
          <p:cNvSpPr>
            <a:spLocks noGrp="1"/>
          </p:cNvSpPr>
          <p:nvPr>
            <p:ph type="body" sz="quarter" idx="17" hasCustomPrompt="1"/>
          </p:nvPr>
        </p:nvSpPr>
        <p:spPr>
          <a:xfrm>
            <a:off x="4817382" y="6400628"/>
            <a:ext cx="2546350" cy="158750"/>
          </a:xfrm>
        </p:spPr>
        <p:txBody>
          <a:bodyPr>
            <a:noAutofit/>
          </a:bodyPr>
          <a:lstStyle>
            <a:lvl1pPr marL="0" indent="0">
              <a:buNone/>
              <a:defRPr sz="1000" baseline="0">
                <a:solidFill>
                  <a:schemeClr val="bg1"/>
                </a:solidFill>
              </a:defRPr>
            </a:lvl1pPr>
          </a:lstStyle>
          <a:p>
            <a:pPr lvl="0"/>
            <a:r>
              <a:rPr lang="zh-CN" altLang="en-US" dirty="0"/>
              <a:t>标题：</a:t>
            </a:r>
            <a:endParaRPr lang="en-US" altLang="zh-CN" dirty="0"/>
          </a:p>
        </p:txBody>
      </p:sp>
      <p:pic>
        <p:nvPicPr>
          <p:cNvPr id="11" name="Picture 10"/>
          <p:cNvPicPr>
            <a:picLocks noChangeAspect="1"/>
          </p:cNvPicPr>
          <p:nvPr userDrawn="1"/>
        </p:nvPicPr>
        <p:blipFill>
          <a:blip r:embed="rId2"/>
          <a:stretch>
            <a:fillRect/>
          </a:stretch>
        </p:blipFill>
        <p:spPr>
          <a:xfrm>
            <a:off x="456085" y="6394567"/>
            <a:ext cx="759600" cy="151920"/>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图片页">
    <p:spTree>
      <p:nvGrpSpPr>
        <p:cNvPr id="1" name=""/>
        <p:cNvGrpSpPr/>
        <p:nvPr/>
      </p:nvGrpSpPr>
      <p:grpSpPr>
        <a:xfrm>
          <a:off x="0" y="0"/>
          <a:ext cx="0" cy="0"/>
          <a:chOff x="0" y="0"/>
          <a:chExt cx="0" cy="0"/>
        </a:xfrm>
      </p:grpSpPr>
      <p:sp>
        <p:nvSpPr>
          <p:cNvPr id="5" name="Picture Placeholder 4"/>
          <p:cNvSpPr>
            <a:spLocks noGrp="1"/>
          </p:cNvSpPr>
          <p:nvPr>
            <p:ph type="pic" sz="quarter" idx="14" hasCustomPrompt="1"/>
          </p:nvPr>
        </p:nvSpPr>
        <p:spPr>
          <a:xfrm>
            <a:off x="0" y="0"/>
            <a:ext cx="12192000" cy="6858000"/>
          </a:xfrm>
          <a:prstGeom prst="rect">
            <a:avLst/>
          </a:prstGeom>
          <a:solidFill>
            <a:schemeClr val="accent5"/>
          </a:solidFill>
        </p:spPr>
        <p:txBody>
          <a:bodyPr anchor="ctr"/>
          <a:lstStyle>
            <a:lvl1pPr marL="0" indent="0" algn="ctr">
              <a:buNone/>
              <a:defRPr sz="1800">
                <a:latin typeface="+mj-ea"/>
                <a:ea typeface="+mj-ea"/>
              </a:defRPr>
            </a:lvl1pPr>
          </a:lstStyle>
          <a:p>
            <a:r>
              <a:rPr lang="zh-CN" altLang="en-US" dirty="0"/>
              <a:t>点击插入图片</a:t>
            </a:r>
            <a:endParaRPr lang="en-US" altLang="zh-CN" dirty="0"/>
          </a:p>
          <a:p>
            <a:endParaRPr lang="en-US" dirty="0"/>
          </a:p>
          <a:p>
            <a:endParaRPr 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r>
              <a:rPr kumimoji="1" lang="zh-CN" altLang="en-US"/>
              <a:t>日期：</a:t>
            </a:r>
            <a:r>
              <a:rPr kumimoji="1" lang="en-US" altLang="zh-CN"/>
              <a:t>YYYY.MM.DD</a:t>
            </a:r>
            <a:endParaRPr kumimoji="1" lang="en-US" altLang="zh-CN" dirty="0"/>
          </a:p>
        </p:txBody>
      </p:sp>
      <p:sp>
        <p:nvSpPr>
          <p:cNvPr id="4" name="页脚占位符 3"/>
          <p:cNvSpPr>
            <a:spLocks noGrp="1"/>
          </p:cNvSpPr>
          <p:nvPr>
            <p:ph type="ftr" sz="quarter" idx="11"/>
          </p:nvPr>
        </p:nvSpPr>
        <p:spPr/>
        <p:txBody>
          <a:bodyPr/>
          <a:lstStyle/>
          <a:p>
            <a:r>
              <a:rPr kumimoji="1" lang="zh-CN" altLang="en-US"/>
              <a:t>部门：</a:t>
            </a:r>
            <a:endParaRPr kumimoji="1" lang="zh-CN" altLang="en-US" dirty="0"/>
          </a:p>
        </p:txBody>
      </p:sp>
      <p:sp>
        <p:nvSpPr>
          <p:cNvPr id="5" name="灯片编号占位符 4"/>
          <p:cNvSpPr>
            <a:spLocks noGrp="1"/>
          </p:cNvSpPr>
          <p:nvPr>
            <p:ph type="sldNum" sz="quarter" idx="12"/>
          </p:nvPr>
        </p:nvSpPr>
        <p:spPr/>
        <p:txBody>
          <a:bodyPr/>
          <a:lstStyle/>
          <a:p>
            <a:fld id="{884269F9-B5CE-EB46-8536-1F9E4423A6BA}" type="slidenum">
              <a:rPr kumimoji="1" lang="zh-CN" altLang="en-US" smtClean="0"/>
            </a:fld>
            <a:endParaRPr kumimoji="1"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标题／内容页01">
    <p:spTree>
      <p:nvGrpSpPr>
        <p:cNvPr id="1" name=""/>
        <p:cNvGrpSpPr/>
        <p:nvPr/>
      </p:nvGrpSpPr>
      <p:grpSpPr>
        <a:xfrm>
          <a:off x="0" y="0"/>
          <a:ext cx="0" cy="0"/>
          <a:chOff x="0" y="0"/>
          <a:chExt cx="0" cy="0"/>
        </a:xfrm>
      </p:grpSpPr>
      <p:pic>
        <p:nvPicPr>
          <p:cNvPr id="2" name="图片 1" descr="F:\360MoveData\Users\Administrator\Desktop\封面.jpg封面"/>
          <p:cNvPicPr>
            <a:picLocks noChangeAspect="1"/>
          </p:cNvPicPr>
          <p:nvPr userDrawn="1"/>
        </p:nvPicPr>
        <p:blipFill>
          <a:blip r:embed="rId2"/>
          <a:srcRect/>
          <a:stretch>
            <a:fillRect/>
          </a:stretch>
        </p:blipFill>
        <p:spPr>
          <a:xfrm>
            <a:off x="-1693" y="-423"/>
            <a:ext cx="12194540" cy="6858847"/>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内容页02">
    <p:spTree>
      <p:nvGrpSpPr>
        <p:cNvPr id="1" name=""/>
        <p:cNvGrpSpPr/>
        <p:nvPr/>
      </p:nvGrpSpPr>
      <p:grpSpPr>
        <a:xfrm>
          <a:off x="0" y="0"/>
          <a:ext cx="0" cy="0"/>
          <a:chOff x="0" y="0"/>
          <a:chExt cx="0" cy="0"/>
        </a:xfrm>
      </p:grpSpPr>
      <p:sp>
        <p:nvSpPr>
          <p:cNvPr id="7" name="Text Placeholder 3"/>
          <p:cNvSpPr>
            <a:spLocks noGrp="1"/>
          </p:cNvSpPr>
          <p:nvPr>
            <p:ph type="body" sz="quarter" idx="13"/>
          </p:nvPr>
        </p:nvSpPr>
        <p:spPr>
          <a:xfrm>
            <a:off x="457200" y="1338942"/>
            <a:ext cx="4343400" cy="4832569"/>
          </a:xfrm>
          <a:prstGeom prst="rect">
            <a:avLst/>
          </a:prstGeom>
        </p:spPr>
        <p:txBody>
          <a:bodyPr/>
          <a:lstStyle>
            <a:lvl1pPr>
              <a:lnSpc>
                <a:spcPct val="120000"/>
              </a:lnSpc>
              <a:buClr>
                <a:schemeClr val="accent1"/>
              </a:buClr>
              <a:defRPr sz="1800" b="0" i="0">
                <a:latin typeface="+mn-ea"/>
                <a:ea typeface="+mn-ea"/>
                <a:cs typeface="微软雅黑" panose="020B0503020204020204" pitchFamily="34" charset="-122"/>
              </a:defRPr>
            </a:lvl1pPr>
            <a:lvl2pPr>
              <a:lnSpc>
                <a:spcPct val="120000"/>
              </a:lnSpc>
              <a:buClr>
                <a:schemeClr val="accent1"/>
              </a:buClr>
              <a:defRPr sz="1800" b="0" i="0">
                <a:latin typeface="+mn-ea"/>
                <a:ea typeface="+mn-ea"/>
                <a:cs typeface="微软雅黑" panose="020B0503020204020204" pitchFamily="34" charset="-122"/>
              </a:defRPr>
            </a:lvl2pPr>
            <a:lvl3pPr>
              <a:lnSpc>
                <a:spcPct val="120000"/>
              </a:lnSpc>
              <a:buClr>
                <a:schemeClr val="accent1"/>
              </a:buClr>
              <a:defRPr sz="1800" b="0" i="0">
                <a:latin typeface="+mn-ea"/>
                <a:ea typeface="+mn-ea"/>
                <a:cs typeface="微软雅黑" panose="020B0503020204020204" pitchFamily="34" charset="-122"/>
              </a:defRPr>
            </a:lvl3pPr>
            <a:lvl4pPr>
              <a:lnSpc>
                <a:spcPct val="120000"/>
              </a:lnSpc>
              <a:buClr>
                <a:schemeClr val="accent1"/>
              </a:buClr>
              <a:defRPr sz="1800" b="0" i="0">
                <a:latin typeface="+mn-ea"/>
                <a:ea typeface="+mn-ea"/>
                <a:cs typeface="微软雅黑" panose="020B0503020204020204" pitchFamily="34" charset="-122"/>
              </a:defRPr>
            </a:lvl4pPr>
            <a:lvl5pPr>
              <a:lnSpc>
                <a:spcPct val="120000"/>
              </a:lnSpc>
              <a:buClr>
                <a:schemeClr val="accent1"/>
              </a:buClr>
              <a:defRPr sz="1800" b="0" i="0">
                <a:latin typeface="+mn-ea"/>
                <a:ea typeface="+mn-ea"/>
                <a:cs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6" name="Content Placeholder 5"/>
          <p:cNvSpPr>
            <a:spLocks noGrp="1"/>
          </p:cNvSpPr>
          <p:nvPr>
            <p:ph sz="quarter" idx="18"/>
          </p:nvPr>
        </p:nvSpPr>
        <p:spPr>
          <a:xfrm>
            <a:off x="5018088" y="1338943"/>
            <a:ext cx="6716712" cy="4833257"/>
          </a:xfrm>
          <a:prstGeom prst="rect">
            <a:avLst/>
          </a:prstGeom>
        </p:spPr>
        <p:txBody>
          <a:bodyPr/>
          <a:lstStyle>
            <a:lvl1pPr>
              <a:lnSpc>
                <a:spcPct val="120000"/>
              </a:lnSpc>
              <a:defRPr sz="1800" b="0" i="0">
                <a:latin typeface="+mn-ea"/>
                <a:ea typeface="+mn-ea"/>
                <a:cs typeface="微软雅黑" panose="020B0503020204020204" pitchFamily="34" charset="-122"/>
              </a:defRPr>
            </a:lvl1pPr>
            <a:lvl2pPr>
              <a:lnSpc>
                <a:spcPct val="120000"/>
              </a:lnSpc>
              <a:defRPr sz="1800" b="0" i="0">
                <a:latin typeface="+mn-ea"/>
                <a:ea typeface="+mn-ea"/>
                <a:cs typeface="微软雅黑" panose="020B0503020204020204" pitchFamily="34" charset="-122"/>
              </a:defRPr>
            </a:lvl2pPr>
            <a:lvl3pPr>
              <a:lnSpc>
                <a:spcPct val="120000"/>
              </a:lnSpc>
              <a:defRPr sz="1800" b="0" i="0">
                <a:latin typeface="+mn-ea"/>
                <a:ea typeface="+mn-ea"/>
                <a:cs typeface="微软雅黑" panose="020B0503020204020204" pitchFamily="34" charset="-122"/>
              </a:defRPr>
            </a:lvl3pPr>
            <a:lvl4pPr>
              <a:lnSpc>
                <a:spcPct val="120000"/>
              </a:lnSpc>
              <a:defRPr sz="1800" b="0" i="0">
                <a:latin typeface="+mn-ea"/>
                <a:ea typeface="+mn-ea"/>
                <a:cs typeface="微软雅黑" panose="020B0503020204020204" pitchFamily="34" charset="-122"/>
              </a:defRPr>
            </a:lvl4pPr>
            <a:lvl5pPr>
              <a:lnSpc>
                <a:spcPct val="120000"/>
              </a:lnSpc>
              <a:defRPr sz="1800" b="0" i="0">
                <a:latin typeface="+mn-ea"/>
                <a:ea typeface="+mn-ea"/>
                <a:cs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19" name="Title 18"/>
          <p:cNvSpPr>
            <a:spLocks noGrp="1"/>
          </p:cNvSpPr>
          <p:nvPr>
            <p:ph type="title"/>
          </p:nvPr>
        </p:nvSpPr>
        <p:spPr/>
        <p:txBody>
          <a:bodyPr/>
          <a:lstStyle>
            <a:lvl1pPr>
              <a:defRPr>
                <a:solidFill>
                  <a:schemeClr val="tx1"/>
                </a:solidFill>
              </a:defRPr>
            </a:lvl1pPr>
          </a:lstStyle>
          <a:p>
            <a:r>
              <a:rPr lang="zh-CN" altLang="en-US"/>
              <a:t>单击此处编辑母版标题样式</a:t>
            </a:r>
            <a:endParaRPr lang="en-US" dirty="0"/>
          </a:p>
        </p:txBody>
      </p:sp>
      <p:sp>
        <p:nvSpPr>
          <p:cNvPr id="20" name="Date Placeholder 19"/>
          <p:cNvSpPr>
            <a:spLocks noGrp="1"/>
          </p:cNvSpPr>
          <p:nvPr>
            <p:ph type="dt" sz="half" idx="19"/>
          </p:nvPr>
        </p:nvSpPr>
        <p:spPr/>
        <p:txBody>
          <a:bodyPr/>
          <a:lstStyle/>
          <a:p>
            <a:r>
              <a:rPr kumimoji="1" lang="zh-CN" altLang="en-US"/>
              <a:t>日期：</a:t>
            </a:r>
            <a:r>
              <a:rPr kumimoji="1" lang="en-US" altLang="zh-CN"/>
              <a:t>YYYY.MM.DD</a:t>
            </a:r>
            <a:endParaRPr kumimoji="1" lang="en-US" altLang="zh-CN" dirty="0"/>
          </a:p>
        </p:txBody>
      </p:sp>
      <p:sp>
        <p:nvSpPr>
          <p:cNvPr id="21" name="Footer Placeholder 20"/>
          <p:cNvSpPr>
            <a:spLocks noGrp="1"/>
          </p:cNvSpPr>
          <p:nvPr>
            <p:ph type="ftr" sz="quarter" idx="20"/>
          </p:nvPr>
        </p:nvSpPr>
        <p:spPr/>
        <p:txBody>
          <a:bodyPr/>
          <a:lstStyle/>
          <a:p>
            <a:r>
              <a:rPr kumimoji="1" lang="zh-CN" altLang="en-US" dirty="0"/>
              <a:t>部门：</a:t>
            </a:r>
            <a:endParaRPr kumimoji="1" lang="zh-CN" altLang="en-US" dirty="0"/>
          </a:p>
        </p:txBody>
      </p:sp>
      <p:sp>
        <p:nvSpPr>
          <p:cNvPr id="22" name="Slide Number Placeholder 21"/>
          <p:cNvSpPr>
            <a:spLocks noGrp="1"/>
          </p:cNvSpPr>
          <p:nvPr>
            <p:ph type="sldNum" sz="quarter" idx="21"/>
          </p:nvPr>
        </p:nvSpPr>
        <p:spPr/>
        <p:txBody>
          <a:bodyPr/>
          <a:lstStyle/>
          <a:p>
            <a:fld id="{884269F9-B5CE-EB46-8536-1F9E4423A6BA}" type="slidenum">
              <a:rPr kumimoji="1" lang="zh-CN" altLang="en-US" smtClean="0"/>
            </a:fld>
            <a:endParaRPr kumimoji="1" lang="zh-CN" altLang="en-US" dirty="0"/>
          </a:p>
        </p:txBody>
      </p:sp>
      <p:sp>
        <p:nvSpPr>
          <p:cNvPr id="11" name="Text Placeholder 28"/>
          <p:cNvSpPr>
            <a:spLocks noGrp="1"/>
          </p:cNvSpPr>
          <p:nvPr>
            <p:ph type="body" sz="quarter" idx="17" hasCustomPrompt="1"/>
          </p:nvPr>
        </p:nvSpPr>
        <p:spPr>
          <a:xfrm>
            <a:off x="4817382" y="6396999"/>
            <a:ext cx="2546350" cy="158750"/>
          </a:xfrm>
        </p:spPr>
        <p:txBody>
          <a:bodyPr>
            <a:noAutofit/>
          </a:bodyPr>
          <a:lstStyle>
            <a:lvl1pPr marL="0" indent="0">
              <a:buNone/>
              <a:defRPr sz="1000" baseline="0">
                <a:solidFill>
                  <a:schemeClr val="tx1"/>
                </a:solidFill>
              </a:defRPr>
            </a:lvl1pPr>
          </a:lstStyle>
          <a:p>
            <a:pPr lvl="0"/>
            <a:r>
              <a:rPr lang="zh-CN" altLang="en-US" dirty="0"/>
              <a:t>标题：</a:t>
            </a:r>
            <a:endParaRPr lang="en-US" altLang="zh-CN" dirty="0"/>
          </a:p>
        </p:txBody>
      </p:sp>
      <p:pic>
        <p:nvPicPr>
          <p:cNvPr id="12" name="图片 11"/>
          <p:cNvPicPr>
            <a:picLocks noChangeAspect="1"/>
          </p:cNvPicPr>
          <p:nvPr userDrawn="1"/>
        </p:nvPicPr>
        <p:blipFill>
          <a:blip r:embed="rId2"/>
          <a:stretch>
            <a:fillRect/>
          </a:stretch>
        </p:blipFill>
        <p:spPr>
          <a:xfrm>
            <a:off x="457200" y="6400800"/>
            <a:ext cx="749300" cy="152400"/>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14" name="图片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15" name="图片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3" name="图片 2" descr="PPT背景"/>
          <p:cNvPicPr>
            <a:picLocks noChangeAspect="1"/>
          </p:cNvPicPr>
          <p:nvPr userDrawn="1"/>
        </p:nvPicPr>
        <p:blipFill>
          <a:blip r:embed="rId2"/>
          <a:stretch>
            <a:fillRect/>
          </a:stretch>
        </p:blipFill>
        <p:spPr>
          <a:xfrm>
            <a:off x="-847" y="-5080"/>
            <a:ext cx="12208087" cy="6867313"/>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descr="管理干部会议视觉PPT"/>
          <p:cNvPicPr>
            <a:picLocks noChangeAspect="1"/>
          </p:cNvPicPr>
          <p:nvPr userDrawn="1"/>
        </p:nvPicPr>
        <p:blipFill>
          <a:blip r:embed="rId2"/>
          <a:stretch>
            <a:fillRect/>
          </a:stretch>
        </p:blipFill>
        <p:spPr>
          <a:xfrm>
            <a:off x="-9313" y="-3387"/>
            <a:ext cx="12203853" cy="6864773"/>
          </a:xfrm>
          <a:prstGeom prst="rect">
            <a:avLst/>
          </a:prstGeom>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89EF4A0-09E6-4FDD-8EBF-873FBD9EC9B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57E15A-8CD7-414E-B459-44445874757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89EF4A0-09E6-4FDD-8EBF-873FBD9EC9B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57E15A-8CD7-414E-B459-44445874757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189EF4A0-09E6-4FDD-8EBF-873FBD9EC9B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57E15A-8CD7-414E-B459-44445874757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189EF4A0-09E6-4FDD-8EBF-873FBD9EC9B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B57E15A-8CD7-414E-B459-44445874757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89EF4A0-09E6-4FDD-8EBF-873FBD9EC9B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B57E15A-8CD7-414E-B459-44445874757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89EF4A0-09E6-4FDD-8EBF-873FBD9EC9B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B57E15A-8CD7-414E-B459-44445874757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89EF4A0-09E6-4FDD-8EBF-873FBD9EC9B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B57E15A-8CD7-414E-B459-44445874757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89EF4A0-09E6-4FDD-8EBF-873FBD9EC9B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B57E15A-8CD7-414E-B459-44445874757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15" name="Text Placeholder 2"/>
          <p:cNvSpPr>
            <a:spLocks noGrp="1"/>
          </p:cNvSpPr>
          <p:nvPr>
            <p:ph type="body" sz="quarter" idx="11" hasCustomPrompt="1"/>
          </p:nvPr>
        </p:nvSpPr>
        <p:spPr>
          <a:xfrm>
            <a:off x="442910" y="1338943"/>
            <a:ext cx="4238437" cy="1759202"/>
          </a:xfrm>
        </p:spPr>
        <p:txBody>
          <a:bodyPr>
            <a:noAutofit/>
          </a:bodyPr>
          <a:lstStyle>
            <a:lvl1pPr marL="0" indent="0">
              <a:buNone/>
              <a:defRPr sz="12000" b="0"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lang="en-US" altLang="zh-CN" dirty="0"/>
              <a:t>00</a:t>
            </a:r>
            <a:endParaRPr lang="en-US" dirty="0"/>
          </a:p>
        </p:txBody>
      </p:sp>
      <p:sp>
        <p:nvSpPr>
          <p:cNvPr id="17" name="Title 8"/>
          <p:cNvSpPr>
            <a:spLocks noGrp="1"/>
          </p:cNvSpPr>
          <p:nvPr>
            <p:ph type="title" hasCustomPrompt="1"/>
          </p:nvPr>
        </p:nvSpPr>
        <p:spPr>
          <a:xfrm>
            <a:off x="446314" y="3263393"/>
            <a:ext cx="6379029" cy="1923436"/>
          </a:xfrm>
        </p:spPr>
        <p:txBody>
          <a:bodyPr>
            <a:noAutofit/>
          </a:bodyPr>
          <a:lstStyle>
            <a:lvl1pPr marL="0" marR="0" indent="0" algn="l" defTabSz="914400" rtl="0" eaLnBrk="1" fontAlgn="auto" latinLnBrk="0" hangingPunct="1">
              <a:lnSpc>
                <a:spcPct val="120000"/>
              </a:lnSpc>
              <a:spcBef>
                <a:spcPct val="0"/>
              </a:spcBef>
              <a:spcAft>
                <a:spcPts val="0"/>
              </a:spcAft>
              <a:buClrTx/>
              <a:buSzTx/>
              <a:buFontTx/>
              <a:buNone/>
              <a:defRPr sz="3600">
                <a:solidFill>
                  <a:schemeClr val="tx1"/>
                </a:solidFill>
              </a:defRPr>
            </a:lvl1pPr>
          </a:lstStyle>
          <a:p>
            <a:r>
              <a:rPr lang="zh-CN" altLang="en-US" dirty="0"/>
              <a:t>章节页标题方正正粗黑 </a:t>
            </a:r>
            <a:r>
              <a:rPr lang="en-US" altLang="zh-CN" dirty="0"/>
              <a:t>36pt</a:t>
            </a:r>
            <a:br>
              <a:rPr lang="en-US" altLang="zh-CN" dirty="0"/>
            </a:br>
            <a:r>
              <a:rPr lang="en-US" altLang="zh-CN" dirty="0"/>
              <a:t>Facto Bold 36pt</a:t>
            </a:r>
            <a:endParaRPr lang="en-US" altLang="zh-CN" dirty="0"/>
          </a:p>
        </p:txBody>
      </p:sp>
      <p:sp>
        <p:nvSpPr>
          <p:cNvPr id="21" name="Date Placeholder 20"/>
          <p:cNvSpPr>
            <a:spLocks noGrp="1"/>
          </p:cNvSpPr>
          <p:nvPr>
            <p:ph type="dt" sz="half" idx="12"/>
          </p:nvPr>
        </p:nvSpPr>
        <p:spPr/>
        <p:txBody>
          <a:bodyPr/>
          <a:lstStyle>
            <a:lvl1pPr>
              <a:defRPr>
                <a:solidFill>
                  <a:schemeClr val="bg1"/>
                </a:solidFill>
              </a:defRPr>
            </a:lvl1pPr>
          </a:lstStyle>
          <a:p>
            <a:r>
              <a:rPr kumimoji="1" lang="zh-CN" altLang="en-US"/>
              <a:t>日期：</a:t>
            </a:r>
            <a:r>
              <a:rPr kumimoji="1" lang="en-US" altLang="zh-CN"/>
              <a:t>YYYY.MM.DD</a:t>
            </a:r>
            <a:endParaRPr kumimoji="1" lang="en-US" altLang="zh-CN" dirty="0"/>
          </a:p>
        </p:txBody>
      </p:sp>
      <p:sp>
        <p:nvSpPr>
          <p:cNvPr id="22" name="Footer Placeholder 21"/>
          <p:cNvSpPr>
            <a:spLocks noGrp="1"/>
          </p:cNvSpPr>
          <p:nvPr>
            <p:ph type="ftr" sz="quarter" idx="13"/>
          </p:nvPr>
        </p:nvSpPr>
        <p:spPr/>
        <p:txBody>
          <a:bodyPr/>
          <a:lstStyle>
            <a:lvl1pPr>
              <a:defRPr>
                <a:solidFill>
                  <a:schemeClr val="bg1"/>
                </a:solidFill>
              </a:defRPr>
            </a:lvl1pPr>
          </a:lstStyle>
          <a:p>
            <a:r>
              <a:rPr kumimoji="1" lang="zh-CN" altLang="en-US" dirty="0"/>
              <a:t>部门：</a:t>
            </a:r>
            <a:endParaRPr kumimoji="1" lang="zh-CN" altLang="en-US" dirty="0"/>
          </a:p>
        </p:txBody>
      </p:sp>
      <p:sp>
        <p:nvSpPr>
          <p:cNvPr id="23" name="Slide Number Placeholder 22"/>
          <p:cNvSpPr>
            <a:spLocks noGrp="1"/>
          </p:cNvSpPr>
          <p:nvPr>
            <p:ph type="sldNum" sz="quarter" idx="14"/>
          </p:nvPr>
        </p:nvSpPr>
        <p:spPr/>
        <p:txBody>
          <a:bodyPr/>
          <a:lstStyle>
            <a:lvl1pPr>
              <a:defRPr>
                <a:solidFill>
                  <a:schemeClr val="bg1"/>
                </a:solidFill>
              </a:defRPr>
            </a:lvl1pPr>
          </a:lstStyle>
          <a:p>
            <a:fld id="{884269F9-B5CE-EB46-8536-1F9E4423A6BA}" type="slidenum">
              <a:rPr kumimoji="1" lang="zh-CN" altLang="en-US" smtClean="0"/>
            </a:fld>
            <a:endParaRPr kumimoji="1" lang="zh-CN" altLang="en-US" dirty="0"/>
          </a:p>
        </p:txBody>
      </p:sp>
      <p:sp>
        <p:nvSpPr>
          <p:cNvPr id="9" name="Text Placeholder 28"/>
          <p:cNvSpPr>
            <a:spLocks noGrp="1"/>
          </p:cNvSpPr>
          <p:nvPr>
            <p:ph type="body" sz="quarter" idx="17" hasCustomPrompt="1"/>
          </p:nvPr>
        </p:nvSpPr>
        <p:spPr>
          <a:xfrm>
            <a:off x="4817382" y="6400628"/>
            <a:ext cx="2546350" cy="158750"/>
          </a:xfrm>
        </p:spPr>
        <p:txBody>
          <a:bodyPr>
            <a:noAutofit/>
          </a:bodyPr>
          <a:lstStyle>
            <a:lvl1pPr marL="0" indent="0">
              <a:buNone/>
              <a:defRPr sz="1000" baseline="0">
                <a:solidFill>
                  <a:schemeClr val="bg1"/>
                </a:solidFill>
              </a:defRPr>
            </a:lvl1pPr>
          </a:lstStyle>
          <a:p>
            <a:pPr lvl="0"/>
            <a:r>
              <a:rPr lang="zh-CN" altLang="en-US" dirty="0"/>
              <a:t>标题：</a:t>
            </a:r>
            <a:endParaRPr lang="en-US" altLang="zh-CN" dirty="0"/>
          </a:p>
        </p:txBody>
      </p:sp>
      <p:pic>
        <p:nvPicPr>
          <p:cNvPr id="11" name="Picture 10"/>
          <p:cNvPicPr>
            <a:picLocks noChangeAspect="1"/>
          </p:cNvPicPr>
          <p:nvPr userDrawn="1"/>
        </p:nvPicPr>
        <p:blipFill>
          <a:blip r:embed="rId2"/>
          <a:stretch>
            <a:fillRect/>
          </a:stretch>
        </p:blipFill>
        <p:spPr>
          <a:xfrm>
            <a:off x="456085" y="6394567"/>
            <a:ext cx="759600" cy="151920"/>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14" name="图片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89EF4A0-09E6-4FDD-8EBF-873FBD9EC9B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B57E15A-8CD7-414E-B459-44445874757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89EF4A0-09E6-4FDD-8EBF-873FBD9EC9B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57E15A-8CD7-414E-B459-44445874757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89EF4A0-09E6-4FDD-8EBF-873FBD9EC9B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57E15A-8CD7-414E-B459-44445874757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封面/封底">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199" y="1863045"/>
            <a:ext cx="6535271" cy="2364628"/>
          </a:xfrm>
        </p:spPr>
        <p:txBody>
          <a:bodyPr>
            <a:noAutofit/>
          </a:bodyPr>
          <a:lstStyle>
            <a:lvl1pPr>
              <a:lnSpc>
                <a:spcPct val="120000"/>
              </a:lnSpc>
              <a:defRPr sz="4800">
                <a:solidFill>
                  <a:schemeClr val="tx1"/>
                </a:solidFill>
              </a:defRPr>
            </a:lvl1pPr>
          </a:lstStyle>
          <a:p>
            <a:r>
              <a:rPr lang="zh-CN" altLang="en-US" dirty="0"/>
              <a:t>点击修改标题 </a:t>
            </a:r>
            <a:r>
              <a:rPr lang="en-US" altLang="zh-CN" dirty="0"/>
              <a:t>Click to edit Master title style</a:t>
            </a:r>
            <a:endParaRPr lang="en-US" dirty="0"/>
          </a:p>
        </p:txBody>
      </p:sp>
      <p:sp>
        <p:nvSpPr>
          <p:cNvPr id="7" name="Text Placeholder 5"/>
          <p:cNvSpPr>
            <a:spLocks noGrp="1"/>
          </p:cNvSpPr>
          <p:nvPr>
            <p:ph type="body" sz="quarter" idx="11"/>
          </p:nvPr>
        </p:nvSpPr>
        <p:spPr>
          <a:xfrm>
            <a:off x="457199" y="4358301"/>
            <a:ext cx="6535271" cy="833811"/>
          </a:xfrm>
        </p:spPr>
        <p:txBody>
          <a:bodyPr/>
          <a:lstStyle>
            <a:lvl1pPr marL="0" indent="0">
              <a:spcBef>
                <a:spcPts val="0"/>
              </a:spcBef>
              <a:buNone/>
              <a:defRPr b="1">
                <a:solidFill>
                  <a:schemeClr val="accent1"/>
                </a:solidFill>
                <a:latin typeface="微软雅黑" panose="020B0503020204020204" pitchFamily="34" charset="-122"/>
                <a:ea typeface="微软雅黑" panose="020B0503020204020204" pitchFamily="34" charset="-122"/>
              </a:defRPr>
            </a:lvl1pPr>
            <a:lvl2pPr marL="457200" indent="0">
              <a:buNone/>
              <a:defRPr>
                <a:solidFill>
                  <a:srgbClr val="FF0000"/>
                </a:solidFill>
              </a:defRPr>
            </a:lvl2pPr>
            <a:lvl3pPr marL="914400" indent="0">
              <a:buNone/>
              <a:defRPr>
                <a:solidFill>
                  <a:srgbClr val="FF0000"/>
                </a:solidFill>
              </a:defRPr>
            </a:lvl3pPr>
            <a:lvl4pPr marL="1371600" indent="0">
              <a:buNone/>
              <a:defRPr>
                <a:solidFill>
                  <a:srgbClr val="FF0000"/>
                </a:solidFill>
              </a:defRPr>
            </a:lvl4pPr>
            <a:lvl5pPr marL="1828800" indent="0">
              <a:buNone/>
              <a:defRPr>
                <a:solidFill>
                  <a:srgbClr val="FF0000"/>
                </a:solidFill>
              </a:defRPr>
            </a:lvl5pPr>
          </a:lstStyle>
          <a:p>
            <a:pPr lvl="0"/>
            <a:r>
              <a:rPr lang="zh-CN" altLang="en-US"/>
              <a:t>单击此处编辑母版文本样式</a:t>
            </a:r>
            <a:endParaRPr lang="zh-CN" altLang="en-US"/>
          </a:p>
        </p:txBody>
      </p:sp>
      <p:pic>
        <p:nvPicPr>
          <p:cNvPr id="2" name="图片 1"/>
          <p:cNvPicPr>
            <a:picLocks noChangeAspect="1"/>
          </p:cNvPicPr>
          <p:nvPr userDrawn="1"/>
        </p:nvPicPr>
        <p:blipFill>
          <a:blip r:embed="rId2"/>
          <a:stretch>
            <a:fillRect/>
          </a:stretch>
        </p:blipFill>
        <p:spPr>
          <a:xfrm>
            <a:off x="9382519" y="-7409"/>
            <a:ext cx="2809481" cy="6871014"/>
          </a:xfrm>
          <a:prstGeom prst="rect">
            <a:avLst/>
          </a:prstGeom>
        </p:spPr>
      </p:pic>
      <p:pic>
        <p:nvPicPr>
          <p:cNvPr id="8" name="图片 7"/>
          <p:cNvPicPr>
            <a:picLocks noChangeAspect="1"/>
          </p:cNvPicPr>
          <p:nvPr userDrawn="1"/>
        </p:nvPicPr>
        <p:blipFill>
          <a:blip r:embed="rId3"/>
          <a:stretch>
            <a:fillRect/>
          </a:stretch>
        </p:blipFill>
        <p:spPr>
          <a:xfrm>
            <a:off x="457200" y="457200"/>
            <a:ext cx="1536192" cy="312446"/>
          </a:xfrm>
          <a:prstGeom prst="rect">
            <a:avLst/>
          </a:prstGeom>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标题／内容页01">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lvl1pPr>
              <a:defRPr>
                <a:solidFill>
                  <a:schemeClr val="tx1"/>
                </a:solidFill>
              </a:defRPr>
            </a:lvl1pPr>
          </a:lstStyle>
          <a:p>
            <a:r>
              <a:rPr lang="zh-CN" altLang="en-US"/>
              <a:t>单击此处编辑母版标题样式</a:t>
            </a:r>
            <a:endParaRPr lang="en-US" dirty="0"/>
          </a:p>
        </p:txBody>
      </p:sp>
      <p:sp>
        <p:nvSpPr>
          <p:cNvPr id="22" name="Date Placeholder 21"/>
          <p:cNvSpPr>
            <a:spLocks noGrp="1"/>
          </p:cNvSpPr>
          <p:nvPr>
            <p:ph type="dt" sz="half" idx="14"/>
          </p:nvPr>
        </p:nvSpPr>
        <p:spPr/>
        <p:txBody>
          <a:bodyPr/>
          <a:lstStyle/>
          <a:p>
            <a:r>
              <a:rPr kumimoji="1" lang="zh-CN" altLang="en-US"/>
              <a:t>日期：</a:t>
            </a:r>
            <a:r>
              <a:rPr kumimoji="1" lang="en-US" altLang="zh-CN"/>
              <a:t>YYYY.MM.DD</a:t>
            </a:r>
            <a:endParaRPr kumimoji="1" lang="en-US" altLang="zh-CN" dirty="0"/>
          </a:p>
        </p:txBody>
      </p:sp>
      <p:sp>
        <p:nvSpPr>
          <p:cNvPr id="23" name="Footer Placeholder 22"/>
          <p:cNvSpPr>
            <a:spLocks noGrp="1"/>
          </p:cNvSpPr>
          <p:nvPr>
            <p:ph type="ftr" sz="quarter" idx="15"/>
          </p:nvPr>
        </p:nvSpPr>
        <p:spPr/>
        <p:txBody>
          <a:bodyPr/>
          <a:lstStyle/>
          <a:p>
            <a:r>
              <a:rPr kumimoji="1" lang="zh-CN" altLang="en-US" dirty="0"/>
              <a:t>部门：</a:t>
            </a:r>
            <a:endParaRPr kumimoji="1" lang="zh-CN" altLang="en-US" dirty="0"/>
          </a:p>
        </p:txBody>
      </p:sp>
      <p:sp>
        <p:nvSpPr>
          <p:cNvPr id="24" name="Slide Number Placeholder 23"/>
          <p:cNvSpPr>
            <a:spLocks noGrp="1"/>
          </p:cNvSpPr>
          <p:nvPr>
            <p:ph type="sldNum" sz="quarter" idx="16"/>
          </p:nvPr>
        </p:nvSpPr>
        <p:spPr/>
        <p:txBody>
          <a:bodyPr/>
          <a:lstStyle/>
          <a:p>
            <a:fld id="{884269F9-B5CE-EB46-8536-1F9E4423A6BA}" type="slidenum">
              <a:rPr kumimoji="1" lang="zh-CN" altLang="en-US" smtClean="0"/>
            </a:fld>
            <a:endParaRPr kumimoji="1" lang="zh-CN" altLang="en-US" dirty="0"/>
          </a:p>
        </p:txBody>
      </p:sp>
      <p:sp>
        <p:nvSpPr>
          <p:cNvPr id="29" name="Text Placeholder 28"/>
          <p:cNvSpPr>
            <a:spLocks noGrp="1"/>
          </p:cNvSpPr>
          <p:nvPr>
            <p:ph type="body" sz="quarter" idx="17" hasCustomPrompt="1"/>
          </p:nvPr>
        </p:nvSpPr>
        <p:spPr>
          <a:xfrm>
            <a:off x="4817382" y="6396999"/>
            <a:ext cx="2546350" cy="158750"/>
          </a:xfrm>
        </p:spPr>
        <p:txBody>
          <a:bodyPr>
            <a:noAutofit/>
          </a:bodyPr>
          <a:lstStyle>
            <a:lvl1pPr marL="0" indent="0">
              <a:buNone/>
              <a:defRPr sz="1000" baseline="0">
                <a:solidFill>
                  <a:schemeClr val="tx1"/>
                </a:solidFill>
              </a:defRPr>
            </a:lvl1pPr>
          </a:lstStyle>
          <a:p>
            <a:pPr lvl="0"/>
            <a:r>
              <a:rPr lang="zh-CN" altLang="en-US" dirty="0"/>
              <a:t>标题：</a:t>
            </a:r>
            <a:endParaRPr lang="en-US" altLang="zh-CN" dirty="0"/>
          </a:p>
        </p:txBody>
      </p:sp>
      <p:sp>
        <p:nvSpPr>
          <p:cNvPr id="3" name="内容占位符 2"/>
          <p:cNvSpPr>
            <a:spLocks noGrp="1"/>
          </p:cNvSpPr>
          <p:nvPr>
            <p:ph sz="quarter" idx="18"/>
          </p:nvPr>
        </p:nvSpPr>
        <p:spPr>
          <a:xfrm>
            <a:off x="457200" y="1333500"/>
            <a:ext cx="11277600" cy="4838700"/>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dirty="0"/>
          </a:p>
        </p:txBody>
      </p:sp>
      <p:pic>
        <p:nvPicPr>
          <p:cNvPr id="9" name="图片 8"/>
          <p:cNvPicPr>
            <a:picLocks noChangeAspect="1"/>
          </p:cNvPicPr>
          <p:nvPr userDrawn="1"/>
        </p:nvPicPr>
        <p:blipFill>
          <a:blip r:embed="rId2"/>
          <a:stretch>
            <a:fillRect/>
          </a:stretch>
        </p:blipFill>
        <p:spPr>
          <a:xfrm>
            <a:off x="457200" y="6400800"/>
            <a:ext cx="749300" cy="152400"/>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两行标题／内容页">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446314" y="474134"/>
            <a:ext cx="11299372" cy="883612"/>
          </a:xfrm>
          <a:prstGeom prst="rect">
            <a:avLst/>
          </a:prstGeom>
        </p:spPr>
        <p:txBody>
          <a:bodyPr>
            <a:normAutofit/>
          </a:bodyPr>
          <a:lstStyle>
            <a:lvl1pPr>
              <a:lnSpc>
                <a:spcPct val="100000"/>
              </a:lnSpc>
              <a:defRPr sz="3200">
                <a:solidFill>
                  <a:schemeClr val="tx1"/>
                </a:solidFill>
                <a:latin typeface="+mn-lt"/>
                <a:ea typeface="方正正粗黑简体" panose="02000000000000000000" charset="-122"/>
                <a:cs typeface="方正正粗黑简体" panose="02000000000000000000" charset="-122"/>
              </a:defRPr>
            </a:lvl1pPr>
          </a:lstStyle>
          <a:p>
            <a:r>
              <a:rPr lang="zh-CN" altLang="en-US" dirty="0"/>
              <a:t>点击修改标题</a:t>
            </a:r>
            <a:br>
              <a:rPr lang="en-US" altLang="zh-CN" dirty="0"/>
            </a:br>
            <a:r>
              <a:rPr lang="en-US" altLang="zh-CN" dirty="0"/>
              <a:t>Click to edit Master title style</a:t>
            </a:r>
            <a:endParaRPr lang="en-US" dirty="0"/>
          </a:p>
        </p:txBody>
      </p:sp>
      <p:sp>
        <p:nvSpPr>
          <p:cNvPr id="8" name="Date Placeholder 7"/>
          <p:cNvSpPr>
            <a:spLocks noGrp="1"/>
          </p:cNvSpPr>
          <p:nvPr>
            <p:ph type="dt" sz="half" idx="14"/>
          </p:nvPr>
        </p:nvSpPr>
        <p:spPr/>
        <p:txBody>
          <a:bodyPr/>
          <a:lstStyle/>
          <a:p>
            <a:r>
              <a:rPr kumimoji="1" lang="zh-CN" altLang="en-US"/>
              <a:t>日期：</a:t>
            </a:r>
            <a:r>
              <a:rPr kumimoji="1" lang="en-US" altLang="zh-CN"/>
              <a:t>YYYY.MM.DD</a:t>
            </a:r>
            <a:endParaRPr kumimoji="1" lang="en-US" altLang="zh-CN" dirty="0"/>
          </a:p>
        </p:txBody>
      </p:sp>
      <p:sp>
        <p:nvSpPr>
          <p:cNvPr id="14" name="Footer Placeholder 13"/>
          <p:cNvSpPr>
            <a:spLocks noGrp="1"/>
          </p:cNvSpPr>
          <p:nvPr>
            <p:ph type="ftr" sz="quarter" idx="15"/>
          </p:nvPr>
        </p:nvSpPr>
        <p:spPr/>
        <p:txBody>
          <a:bodyPr/>
          <a:lstStyle/>
          <a:p>
            <a:r>
              <a:rPr kumimoji="1" lang="zh-CN" altLang="en-US" dirty="0"/>
              <a:t>部门：</a:t>
            </a:r>
            <a:endParaRPr kumimoji="1" lang="zh-CN" altLang="en-US" dirty="0"/>
          </a:p>
        </p:txBody>
      </p:sp>
      <p:sp>
        <p:nvSpPr>
          <p:cNvPr id="15" name="Slide Number Placeholder 14"/>
          <p:cNvSpPr>
            <a:spLocks noGrp="1"/>
          </p:cNvSpPr>
          <p:nvPr>
            <p:ph type="sldNum" sz="quarter" idx="16"/>
          </p:nvPr>
        </p:nvSpPr>
        <p:spPr/>
        <p:txBody>
          <a:bodyPr/>
          <a:lstStyle/>
          <a:p>
            <a:fld id="{884269F9-B5CE-EB46-8536-1F9E4423A6BA}" type="slidenum">
              <a:rPr kumimoji="1" lang="zh-CN" altLang="en-US" smtClean="0"/>
            </a:fld>
            <a:endParaRPr kumimoji="1" lang="zh-CN" altLang="en-US" dirty="0"/>
          </a:p>
        </p:txBody>
      </p:sp>
      <p:sp>
        <p:nvSpPr>
          <p:cNvPr id="12" name="Text Placeholder 28"/>
          <p:cNvSpPr>
            <a:spLocks noGrp="1"/>
          </p:cNvSpPr>
          <p:nvPr>
            <p:ph type="body" sz="quarter" idx="17" hasCustomPrompt="1"/>
          </p:nvPr>
        </p:nvSpPr>
        <p:spPr>
          <a:xfrm>
            <a:off x="4817382" y="6396999"/>
            <a:ext cx="2546350" cy="158750"/>
          </a:xfrm>
        </p:spPr>
        <p:txBody>
          <a:bodyPr>
            <a:noAutofit/>
          </a:bodyPr>
          <a:lstStyle>
            <a:lvl1pPr marL="0" indent="0">
              <a:buNone/>
              <a:defRPr sz="1000" baseline="0">
                <a:solidFill>
                  <a:schemeClr val="tx1"/>
                </a:solidFill>
              </a:defRPr>
            </a:lvl1pPr>
          </a:lstStyle>
          <a:p>
            <a:pPr lvl="0"/>
            <a:r>
              <a:rPr lang="zh-CN" altLang="en-US" dirty="0"/>
              <a:t>标题：</a:t>
            </a:r>
            <a:endParaRPr lang="en-US" altLang="zh-CN" dirty="0"/>
          </a:p>
        </p:txBody>
      </p:sp>
      <p:sp>
        <p:nvSpPr>
          <p:cNvPr id="4" name="内容占位符 3"/>
          <p:cNvSpPr>
            <a:spLocks noGrp="1"/>
          </p:cNvSpPr>
          <p:nvPr>
            <p:ph sz="quarter" idx="18"/>
          </p:nvPr>
        </p:nvSpPr>
        <p:spPr>
          <a:xfrm>
            <a:off x="457200" y="1638300"/>
            <a:ext cx="11277600" cy="4533900"/>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pic>
        <p:nvPicPr>
          <p:cNvPr id="2" name="图片 1"/>
          <p:cNvPicPr>
            <a:picLocks noChangeAspect="1"/>
          </p:cNvPicPr>
          <p:nvPr userDrawn="1"/>
        </p:nvPicPr>
        <p:blipFill>
          <a:blip r:embed="rId2"/>
          <a:stretch>
            <a:fillRect/>
          </a:stretch>
        </p:blipFill>
        <p:spPr>
          <a:xfrm>
            <a:off x="457200" y="6400800"/>
            <a:ext cx="749300" cy="152400"/>
          </a:xfrm>
          <a:prstGeom prst="rect">
            <a:avLst/>
          </a:prstGeom>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标题／内容页02">
    <p:spTree>
      <p:nvGrpSpPr>
        <p:cNvPr id="1" name=""/>
        <p:cNvGrpSpPr/>
        <p:nvPr/>
      </p:nvGrpSpPr>
      <p:grpSpPr>
        <a:xfrm>
          <a:off x="0" y="0"/>
          <a:ext cx="0" cy="0"/>
          <a:chOff x="0" y="0"/>
          <a:chExt cx="0" cy="0"/>
        </a:xfrm>
      </p:grpSpPr>
      <p:sp>
        <p:nvSpPr>
          <p:cNvPr id="7" name="Text Placeholder 3"/>
          <p:cNvSpPr>
            <a:spLocks noGrp="1"/>
          </p:cNvSpPr>
          <p:nvPr>
            <p:ph type="body" sz="quarter" idx="13"/>
          </p:nvPr>
        </p:nvSpPr>
        <p:spPr>
          <a:xfrm>
            <a:off x="457200" y="1338942"/>
            <a:ext cx="4343400" cy="4832569"/>
          </a:xfrm>
          <a:prstGeom prst="rect">
            <a:avLst/>
          </a:prstGeom>
        </p:spPr>
        <p:txBody>
          <a:bodyPr/>
          <a:lstStyle>
            <a:lvl1pPr>
              <a:lnSpc>
                <a:spcPct val="120000"/>
              </a:lnSpc>
              <a:buClr>
                <a:schemeClr val="accent1"/>
              </a:buClr>
              <a:defRPr sz="1800" b="0" i="0">
                <a:latin typeface="微软雅黑" panose="020B0503020204020204" pitchFamily="34" charset="-122"/>
                <a:ea typeface="微软雅黑" panose="020B0503020204020204" pitchFamily="34" charset="-122"/>
                <a:cs typeface="微软雅黑" panose="020B0503020204020204" pitchFamily="34" charset="-122"/>
              </a:defRPr>
            </a:lvl1pPr>
            <a:lvl2pPr>
              <a:lnSpc>
                <a:spcPct val="120000"/>
              </a:lnSpc>
              <a:buClr>
                <a:schemeClr val="accent1"/>
              </a:buClr>
              <a:defRPr sz="1800" b="0" i="0">
                <a:latin typeface="微软雅黑" panose="020B0503020204020204" pitchFamily="34" charset="-122"/>
                <a:ea typeface="微软雅黑" panose="020B0503020204020204" pitchFamily="34" charset="-122"/>
                <a:cs typeface="微软雅黑" panose="020B0503020204020204" pitchFamily="34" charset="-122"/>
              </a:defRPr>
            </a:lvl2pPr>
            <a:lvl3pPr>
              <a:lnSpc>
                <a:spcPct val="120000"/>
              </a:lnSpc>
              <a:buClr>
                <a:schemeClr val="accent1"/>
              </a:buClr>
              <a:defRPr sz="1800" b="0" i="0">
                <a:latin typeface="微软雅黑" panose="020B0503020204020204" pitchFamily="34" charset="-122"/>
                <a:ea typeface="微软雅黑" panose="020B0503020204020204" pitchFamily="34" charset="-122"/>
                <a:cs typeface="微软雅黑" panose="020B0503020204020204" pitchFamily="34" charset="-122"/>
              </a:defRPr>
            </a:lvl3pPr>
            <a:lvl4pPr>
              <a:lnSpc>
                <a:spcPct val="120000"/>
              </a:lnSpc>
              <a:buClr>
                <a:schemeClr val="accent1"/>
              </a:buClr>
              <a:defRPr sz="1800" b="0" i="0">
                <a:latin typeface="微软雅黑" panose="020B0503020204020204" pitchFamily="34" charset="-122"/>
                <a:ea typeface="微软雅黑" panose="020B0503020204020204" pitchFamily="34" charset="-122"/>
                <a:cs typeface="微软雅黑" panose="020B0503020204020204" pitchFamily="34" charset="-122"/>
              </a:defRPr>
            </a:lvl4pPr>
            <a:lvl5pPr>
              <a:lnSpc>
                <a:spcPct val="120000"/>
              </a:lnSpc>
              <a:buClr>
                <a:schemeClr val="accent1"/>
              </a:buClr>
              <a:defRPr sz="1800" b="0" i="0">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6" name="Content Placeholder 5"/>
          <p:cNvSpPr>
            <a:spLocks noGrp="1"/>
          </p:cNvSpPr>
          <p:nvPr>
            <p:ph sz="quarter" idx="18"/>
          </p:nvPr>
        </p:nvSpPr>
        <p:spPr>
          <a:xfrm>
            <a:off x="5018088" y="1338943"/>
            <a:ext cx="6716712" cy="4833257"/>
          </a:xfrm>
          <a:prstGeom prst="rect">
            <a:avLst/>
          </a:prstGeom>
        </p:spPr>
        <p:txBody>
          <a:bodyPr/>
          <a:lstStyle>
            <a:lvl1pPr>
              <a:lnSpc>
                <a:spcPct val="120000"/>
              </a:lnSpc>
              <a:defRPr sz="1800" b="0" i="0">
                <a:latin typeface="微软雅黑" panose="020B0503020204020204" pitchFamily="34" charset="-122"/>
                <a:ea typeface="微软雅黑" panose="020B0503020204020204" pitchFamily="34" charset="-122"/>
                <a:cs typeface="微软雅黑" panose="020B0503020204020204" pitchFamily="34" charset="-122"/>
              </a:defRPr>
            </a:lvl1pPr>
            <a:lvl2pPr>
              <a:lnSpc>
                <a:spcPct val="120000"/>
              </a:lnSpc>
              <a:defRPr sz="1800" b="0" i="0">
                <a:latin typeface="微软雅黑" panose="020B0503020204020204" pitchFamily="34" charset="-122"/>
                <a:ea typeface="微软雅黑" panose="020B0503020204020204" pitchFamily="34" charset="-122"/>
                <a:cs typeface="微软雅黑" panose="020B0503020204020204" pitchFamily="34" charset="-122"/>
              </a:defRPr>
            </a:lvl2pPr>
            <a:lvl3pPr>
              <a:lnSpc>
                <a:spcPct val="120000"/>
              </a:lnSpc>
              <a:defRPr sz="1800" b="0" i="0">
                <a:latin typeface="微软雅黑" panose="020B0503020204020204" pitchFamily="34" charset="-122"/>
                <a:ea typeface="微软雅黑" panose="020B0503020204020204" pitchFamily="34" charset="-122"/>
                <a:cs typeface="微软雅黑" panose="020B0503020204020204" pitchFamily="34" charset="-122"/>
              </a:defRPr>
            </a:lvl3pPr>
            <a:lvl4pPr>
              <a:lnSpc>
                <a:spcPct val="120000"/>
              </a:lnSpc>
              <a:defRPr sz="1800" b="0" i="0">
                <a:latin typeface="微软雅黑" panose="020B0503020204020204" pitchFamily="34" charset="-122"/>
                <a:ea typeface="微软雅黑" panose="020B0503020204020204" pitchFamily="34" charset="-122"/>
                <a:cs typeface="微软雅黑" panose="020B0503020204020204" pitchFamily="34" charset="-122"/>
              </a:defRPr>
            </a:lvl4pPr>
            <a:lvl5pPr>
              <a:lnSpc>
                <a:spcPct val="120000"/>
              </a:lnSpc>
              <a:defRPr sz="1800" b="0" i="0">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19" name="Title 18"/>
          <p:cNvSpPr>
            <a:spLocks noGrp="1"/>
          </p:cNvSpPr>
          <p:nvPr>
            <p:ph type="title"/>
          </p:nvPr>
        </p:nvSpPr>
        <p:spPr/>
        <p:txBody>
          <a:bodyPr/>
          <a:lstStyle>
            <a:lvl1pPr>
              <a:defRPr>
                <a:solidFill>
                  <a:schemeClr val="tx1"/>
                </a:solidFill>
              </a:defRPr>
            </a:lvl1pPr>
          </a:lstStyle>
          <a:p>
            <a:r>
              <a:rPr lang="zh-CN" altLang="en-US"/>
              <a:t>单击此处编辑母版标题样式</a:t>
            </a:r>
            <a:endParaRPr lang="en-US" dirty="0"/>
          </a:p>
        </p:txBody>
      </p:sp>
      <p:sp>
        <p:nvSpPr>
          <p:cNvPr id="20" name="Date Placeholder 19"/>
          <p:cNvSpPr>
            <a:spLocks noGrp="1"/>
          </p:cNvSpPr>
          <p:nvPr>
            <p:ph type="dt" sz="half" idx="19"/>
          </p:nvPr>
        </p:nvSpPr>
        <p:spPr/>
        <p:txBody>
          <a:bodyPr/>
          <a:lstStyle/>
          <a:p>
            <a:r>
              <a:rPr kumimoji="1" lang="zh-CN" altLang="en-US"/>
              <a:t>日期：</a:t>
            </a:r>
            <a:r>
              <a:rPr kumimoji="1" lang="en-US" altLang="zh-CN"/>
              <a:t>YYYY.MM.DD</a:t>
            </a:r>
            <a:endParaRPr kumimoji="1" lang="en-US" altLang="zh-CN" dirty="0"/>
          </a:p>
        </p:txBody>
      </p:sp>
      <p:sp>
        <p:nvSpPr>
          <p:cNvPr id="21" name="Footer Placeholder 20"/>
          <p:cNvSpPr>
            <a:spLocks noGrp="1"/>
          </p:cNvSpPr>
          <p:nvPr>
            <p:ph type="ftr" sz="quarter" idx="20"/>
          </p:nvPr>
        </p:nvSpPr>
        <p:spPr/>
        <p:txBody>
          <a:bodyPr/>
          <a:lstStyle/>
          <a:p>
            <a:r>
              <a:rPr kumimoji="1" lang="zh-CN" altLang="en-US" dirty="0"/>
              <a:t>部门：</a:t>
            </a:r>
            <a:endParaRPr kumimoji="1" lang="zh-CN" altLang="en-US" dirty="0"/>
          </a:p>
        </p:txBody>
      </p:sp>
      <p:sp>
        <p:nvSpPr>
          <p:cNvPr id="22" name="Slide Number Placeholder 21"/>
          <p:cNvSpPr>
            <a:spLocks noGrp="1"/>
          </p:cNvSpPr>
          <p:nvPr>
            <p:ph type="sldNum" sz="quarter" idx="21"/>
          </p:nvPr>
        </p:nvSpPr>
        <p:spPr/>
        <p:txBody>
          <a:bodyPr/>
          <a:lstStyle/>
          <a:p>
            <a:fld id="{884269F9-B5CE-EB46-8536-1F9E4423A6BA}" type="slidenum">
              <a:rPr kumimoji="1" lang="zh-CN" altLang="en-US" smtClean="0"/>
            </a:fld>
            <a:endParaRPr kumimoji="1" lang="zh-CN" altLang="en-US" dirty="0"/>
          </a:p>
        </p:txBody>
      </p:sp>
      <p:sp>
        <p:nvSpPr>
          <p:cNvPr id="11" name="Text Placeholder 28"/>
          <p:cNvSpPr>
            <a:spLocks noGrp="1"/>
          </p:cNvSpPr>
          <p:nvPr>
            <p:ph type="body" sz="quarter" idx="17" hasCustomPrompt="1"/>
          </p:nvPr>
        </p:nvSpPr>
        <p:spPr>
          <a:xfrm>
            <a:off x="4817382" y="6396999"/>
            <a:ext cx="2546350" cy="158750"/>
          </a:xfrm>
        </p:spPr>
        <p:txBody>
          <a:bodyPr>
            <a:noAutofit/>
          </a:bodyPr>
          <a:lstStyle>
            <a:lvl1pPr marL="0" indent="0">
              <a:buNone/>
              <a:defRPr sz="1000" baseline="0">
                <a:solidFill>
                  <a:schemeClr val="tx1"/>
                </a:solidFill>
              </a:defRPr>
            </a:lvl1pPr>
          </a:lstStyle>
          <a:p>
            <a:pPr lvl="0"/>
            <a:r>
              <a:rPr lang="zh-CN" altLang="en-US" dirty="0"/>
              <a:t>标题：</a:t>
            </a:r>
            <a:endParaRPr lang="en-US" altLang="zh-CN" dirty="0"/>
          </a:p>
        </p:txBody>
      </p:sp>
      <p:pic>
        <p:nvPicPr>
          <p:cNvPr id="12" name="图片 11"/>
          <p:cNvPicPr>
            <a:picLocks noChangeAspect="1"/>
          </p:cNvPicPr>
          <p:nvPr userDrawn="1"/>
        </p:nvPicPr>
        <p:blipFill>
          <a:blip r:embed="rId2"/>
          <a:stretch>
            <a:fillRect/>
          </a:stretch>
        </p:blipFill>
        <p:spPr>
          <a:xfrm>
            <a:off x="457200" y="6400800"/>
            <a:ext cx="749300" cy="152400"/>
          </a:xfrm>
          <a:prstGeom prst="rect">
            <a:avLst/>
          </a:prstGeom>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15" name="Text Placeholder 2"/>
          <p:cNvSpPr>
            <a:spLocks noGrp="1"/>
          </p:cNvSpPr>
          <p:nvPr>
            <p:ph type="body" sz="quarter" idx="11" hasCustomPrompt="1"/>
          </p:nvPr>
        </p:nvSpPr>
        <p:spPr>
          <a:xfrm>
            <a:off x="442910" y="1338943"/>
            <a:ext cx="4238437" cy="1759202"/>
          </a:xfrm>
        </p:spPr>
        <p:txBody>
          <a:bodyPr>
            <a:noAutofit/>
          </a:bodyPr>
          <a:lstStyle>
            <a:lvl1pPr marL="0" indent="0">
              <a:buNone/>
              <a:defRPr sz="12000" b="0"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lang="en-US" altLang="zh-CN" dirty="0"/>
              <a:t>00</a:t>
            </a:r>
            <a:endParaRPr lang="en-US" dirty="0"/>
          </a:p>
        </p:txBody>
      </p:sp>
      <p:sp>
        <p:nvSpPr>
          <p:cNvPr id="17" name="Title 8"/>
          <p:cNvSpPr>
            <a:spLocks noGrp="1"/>
          </p:cNvSpPr>
          <p:nvPr>
            <p:ph type="title" hasCustomPrompt="1"/>
          </p:nvPr>
        </p:nvSpPr>
        <p:spPr>
          <a:xfrm>
            <a:off x="446314" y="3263393"/>
            <a:ext cx="6379029" cy="1923436"/>
          </a:xfrm>
        </p:spPr>
        <p:txBody>
          <a:bodyPr>
            <a:noAutofit/>
          </a:bodyPr>
          <a:lstStyle>
            <a:lvl1pPr marL="0" marR="0" indent="0" algn="l" defTabSz="914400" rtl="0" eaLnBrk="1" fontAlgn="auto" latinLnBrk="0" hangingPunct="1">
              <a:lnSpc>
                <a:spcPct val="120000"/>
              </a:lnSpc>
              <a:spcBef>
                <a:spcPct val="0"/>
              </a:spcBef>
              <a:spcAft>
                <a:spcPts val="0"/>
              </a:spcAft>
              <a:buClrTx/>
              <a:buSzTx/>
              <a:buFontTx/>
              <a:buNone/>
              <a:defRPr sz="3600">
                <a:solidFill>
                  <a:schemeClr val="tx1"/>
                </a:solidFill>
              </a:defRPr>
            </a:lvl1pPr>
          </a:lstStyle>
          <a:p>
            <a:r>
              <a:rPr lang="zh-CN" altLang="en-US" dirty="0"/>
              <a:t>章节页标题方正正粗黑 </a:t>
            </a:r>
            <a:r>
              <a:rPr lang="en-US" altLang="zh-CN" dirty="0"/>
              <a:t>36pt</a:t>
            </a:r>
            <a:br>
              <a:rPr lang="en-US" altLang="zh-CN" dirty="0"/>
            </a:br>
            <a:r>
              <a:rPr lang="en-US" altLang="zh-CN" dirty="0"/>
              <a:t>Facto Bold 36pt</a:t>
            </a:r>
            <a:endParaRPr lang="en-US" altLang="zh-CN" dirty="0"/>
          </a:p>
        </p:txBody>
      </p:sp>
      <p:sp>
        <p:nvSpPr>
          <p:cNvPr id="21" name="Date Placeholder 20"/>
          <p:cNvSpPr>
            <a:spLocks noGrp="1"/>
          </p:cNvSpPr>
          <p:nvPr>
            <p:ph type="dt" sz="half" idx="12"/>
          </p:nvPr>
        </p:nvSpPr>
        <p:spPr/>
        <p:txBody>
          <a:bodyPr/>
          <a:lstStyle>
            <a:lvl1pPr>
              <a:defRPr>
                <a:solidFill>
                  <a:schemeClr val="bg1"/>
                </a:solidFill>
              </a:defRPr>
            </a:lvl1pPr>
          </a:lstStyle>
          <a:p>
            <a:r>
              <a:rPr kumimoji="1" lang="zh-CN" altLang="en-US"/>
              <a:t>日期：</a:t>
            </a:r>
            <a:r>
              <a:rPr kumimoji="1" lang="en-US" altLang="zh-CN"/>
              <a:t>YYYY.MM.DD</a:t>
            </a:r>
            <a:endParaRPr kumimoji="1" lang="en-US" altLang="zh-CN" dirty="0"/>
          </a:p>
        </p:txBody>
      </p:sp>
      <p:sp>
        <p:nvSpPr>
          <p:cNvPr id="22" name="Footer Placeholder 21"/>
          <p:cNvSpPr>
            <a:spLocks noGrp="1"/>
          </p:cNvSpPr>
          <p:nvPr>
            <p:ph type="ftr" sz="quarter" idx="13"/>
          </p:nvPr>
        </p:nvSpPr>
        <p:spPr/>
        <p:txBody>
          <a:bodyPr/>
          <a:lstStyle>
            <a:lvl1pPr>
              <a:defRPr>
                <a:solidFill>
                  <a:schemeClr val="bg1"/>
                </a:solidFill>
              </a:defRPr>
            </a:lvl1pPr>
          </a:lstStyle>
          <a:p>
            <a:r>
              <a:rPr kumimoji="1" lang="zh-CN" altLang="en-US" dirty="0"/>
              <a:t>部门：</a:t>
            </a:r>
            <a:endParaRPr kumimoji="1" lang="zh-CN" altLang="en-US" dirty="0"/>
          </a:p>
        </p:txBody>
      </p:sp>
      <p:sp>
        <p:nvSpPr>
          <p:cNvPr id="23" name="Slide Number Placeholder 22"/>
          <p:cNvSpPr>
            <a:spLocks noGrp="1"/>
          </p:cNvSpPr>
          <p:nvPr>
            <p:ph type="sldNum" sz="quarter" idx="14"/>
          </p:nvPr>
        </p:nvSpPr>
        <p:spPr/>
        <p:txBody>
          <a:bodyPr/>
          <a:lstStyle>
            <a:lvl1pPr>
              <a:defRPr>
                <a:solidFill>
                  <a:schemeClr val="bg1"/>
                </a:solidFill>
              </a:defRPr>
            </a:lvl1pPr>
          </a:lstStyle>
          <a:p>
            <a:fld id="{884269F9-B5CE-EB46-8536-1F9E4423A6BA}" type="slidenum">
              <a:rPr kumimoji="1" lang="zh-CN" altLang="en-US" smtClean="0"/>
            </a:fld>
            <a:endParaRPr kumimoji="1" lang="zh-CN" altLang="en-US" dirty="0"/>
          </a:p>
        </p:txBody>
      </p:sp>
      <p:sp>
        <p:nvSpPr>
          <p:cNvPr id="9" name="Text Placeholder 28"/>
          <p:cNvSpPr>
            <a:spLocks noGrp="1"/>
          </p:cNvSpPr>
          <p:nvPr>
            <p:ph type="body" sz="quarter" idx="17" hasCustomPrompt="1"/>
          </p:nvPr>
        </p:nvSpPr>
        <p:spPr>
          <a:xfrm>
            <a:off x="4817382" y="6400628"/>
            <a:ext cx="2546350" cy="158750"/>
          </a:xfrm>
        </p:spPr>
        <p:txBody>
          <a:bodyPr>
            <a:noAutofit/>
          </a:bodyPr>
          <a:lstStyle>
            <a:lvl1pPr marL="0" indent="0">
              <a:buNone/>
              <a:defRPr sz="1000" baseline="0">
                <a:solidFill>
                  <a:schemeClr val="bg1"/>
                </a:solidFill>
              </a:defRPr>
            </a:lvl1pPr>
          </a:lstStyle>
          <a:p>
            <a:pPr lvl="0"/>
            <a:r>
              <a:rPr lang="zh-CN" altLang="en-US" dirty="0"/>
              <a:t>标题：</a:t>
            </a:r>
            <a:endParaRPr lang="en-US" altLang="zh-CN" dirty="0"/>
          </a:p>
        </p:txBody>
      </p:sp>
      <p:pic>
        <p:nvPicPr>
          <p:cNvPr id="11" name="Picture 10"/>
          <p:cNvPicPr>
            <a:picLocks noChangeAspect="1"/>
          </p:cNvPicPr>
          <p:nvPr userDrawn="1"/>
        </p:nvPicPr>
        <p:blipFill>
          <a:blip r:embed="rId2"/>
          <a:stretch>
            <a:fillRect/>
          </a:stretch>
        </p:blipFill>
        <p:spPr>
          <a:xfrm>
            <a:off x="456085" y="6394567"/>
            <a:ext cx="759600" cy="151920"/>
          </a:xfrm>
          <a:prstGeom prst="rect">
            <a:avLst/>
          </a:prstGeom>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图片页">
    <p:spTree>
      <p:nvGrpSpPr>
        <p:cNvPr id="1" name=""/>
        <p:cNvGrpSpPr/>
        <p:nvPr/>
      </p:nvGrpSpPr>
      <p:grpSpPr>
        <a:xfrm>
          <a:off x="0" y="0"/>
          <a:ext cx="0" cy="0"/>
          <a:chOff x="0" y="0"/>
          <a:chExt cx="0" cy="0"/>
        </a:xfrm>
      </p:grpSpPr>
      <p:sp>
        <p:nvSpPr>
          <p:cNvPr id="5" name="Picture Placeholder 4"/>
          <p:cNvSpPr>
            <a:spLocks noGrp="1"/>
          </p:cNvSpPr>
          <p:nvPr>
            <p:ph type="pic" sz="quarter" idx="14" hasCustomPrompt="1"/>
          </p:nvPr>
        </p:nvSpPr>
        <p:spPr>
          <a:xfrm>
            <a:off x="0" y="0"/>
            <a:ext cx="12192000" cy="6858000"/>
          </a:xfrm>
          <a:prstGeom prst="rect">
            <a:avLst/>
          </a:prstGeom>
          <a:solidFill>
            <a:schemeClr val="accent5"/>
          </a:solidFill>
        </p:spPr>
        <p:txBody>
          <a:bodyPr anchor="ctr"/>
          <a:lstStyle>
            <a:lvl1pPr marL="0" indent="0" algn="ctr">
              <a:buNone/>
              <a:defRPr sz="1800">
                <a:latin typeface="+mj-ea"/>
                <a:ea typeface="+mj-ea"/>
              </a:defRPr>
            </a:lvl1pPr>
          </a:lstStyle>
          <a:p>
            <a:r>
              <a:rPr lang="zh-CN" altLang="en-US" dirty="0"/>
              <a:t>点击插入图片</a:t>
            </a:r>
            <a:endParaRPr lang="en-US" altLang="zh-CN" dirty="0"/>
          </a:p>
          <a:p>
            <a:endParaRPr lang="en-US" dirty="0"/>
          </a:p>
          <a:p>
            <a:endParaRPr 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图片页">
    <p:spTree>
      <p:nvGrpSpPr>
        <p:cNvPr id="1" name=""/>
        <p:cNvGrpSpPr/>
        <p:nvPr/>
      </p:nvGrpSpPr>
      <p:grpSpPr>
        <a:xfrm>
          <a:off x="0" y="0"/>
          <a:ext cx="0" cy="0"/>
          <a:chOff x="0" y="0"/>
          <a:chExt cx="0" cy="0"/>
        </a:xfrm>
      </p:grpSpPr>
      <p:sp>
        <p:nvSpPr>
          <p:cNvPr id="5" name="Picture Placeholder 4"/>
          <p:cNvSpPr>
            <a:spLocks noGrp="1"/>
          </p:cNvSpPr>
          <p:nvPr>
            <p:ph type="pic" sz="quarter" idx="14" hasCustomPrompt="1"/>
          </p:nvPr>
        </p:nvSpPr>
        <p:spPr>
          <a:xfrm>
            <a:off x="0" y="0"/>
            <a:ext cx="12192000" cy="6858000"/>
          </a:xfrm>
          <a:prstGeom prst="rect">
            <a:avLst/>
          </a:prstGeom>
          <a:solidFill>
            <a:schemeClr val="accent5"/>
          </a:solidFill>
        </p:spPr>
        <p:txBody>
          <a:bodyPr anchor="ctr"/>
          <a:lstStyle>
            <a:lvl1pPr marL="0" indent="0" algn="ctr">
              <a:buNone/>
              <a:defRPr sz="1800">
                <a:latin typeface="+mj-ea"/>
                <a:ea typeface="+mj-ea"/>
              </a:defRPr>
            </a:lvl1pPr>
          </a:lstStyle>
          <a:p>
            <a:r>
              <a:rPr lang="zh-CN" altLang="en-US" dirty="0"/>
              <a:t>点击插入图片</a:t>
            </a:r>
            <a:endParaRPr lang="en-US" altLang="zh-CN" dirty="0"/>
          </a:p>
          <a:p>
            <a:endParaRPr lang="en-US" dirty="0"/>
          </a:p>
          <a:p>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r>
              <a:rPr lang="zh-CN" altLang="en-US"/>
              <a:t>日期：</a:t>
            </a:r>
            <a:r>
              <a:rPr lang="en-US" altLang="zh-CN"/>
              <a:t>YYYY.MM.DD</a:t>
            </a:r>
            <a:endParaRPr lang="zh-CN" altLang="en-US"/>
          </a:p>
        </p:txBody>
      </p:sp>
      <p:sp>
        <p:nvSpPr>
          <p:cNvPr id="5" name="页脚占位符 4"/>
          <p:cNvSpPr>
            <a:spLocks noGrp="1"/>
          </p:cNvSpPr>
          <p:nvPr>
            <p:ph type="ftr" sz="quarter" idx="11"/>
          </p:nvPr>
        </p:nvSpPr>
        <p:spPr/>
        <p:txBody>
          <a:bodyPr/>
          <a:lstStyle/>
          <a:p>
            <a:r>
              <a:rPr lang="zh-CN" altLang="en-US"/>
              <a:t>部门：</a:t>
            </a:r>
            <a:endParaRPr lang="zh-CN" altLang="en-US"/>
          </a:p>
        </p:txBody>
      </p:sp>
      <p:sp>
        <p:nvSpPr>
          <p:cNvPr id="6" name="灯片编号占位符 5"/>
          <p:cNvSpPr>
            <a:spLocks noGrp="1"/>
          </p:cNvSpPr>
          <p:nvPr>
            <p:ph type="sldNum" sz="quarter" idx="12"/>
          </p:nvPr>
        </p:nvSpPr>
        <p:spPr/>
        <p:txBody>
          <a:bodyPr/>
          <a:lstStyle/>
          <a:p>
            <a:fld id="{B47C6D4E-2A75-4604-9EA9-B4582553BCF0}" type="slidenum">
              <a:rPr lang="zh-CN" altLang="en-US" smtClean="0"/>
            </a:fld>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r>
              <a:rPr kumimoji="1" lang="zh-CN" altLang="en-US"/>
              <a:t>日期：</a:t>
            </a:r>
            <a:r>
              <a:rPr kumimoji="1" lang="en-US" altLang="zh-CN"/>
              <a:t>YYYY.MM.DD</a:t>
            </a:r>
            <a:endParaRPr kumimoji="1" lang="en-US" altLang="zh-CN" dirty="0"/>
          </a:p>
        </p:txBody>
      </p:sp>
      <p:sp>
        <p:nvSpPr>
          <p:cNvPr id="4" name="页脚占位符 3"/>
          <p:cNvSpPr>
            <a:spLocks noGrp="1"/>
          </p:cNvSpPr>
          <p:nvPr>
            <p:ph type="ftr" sz="quarter" idx="11"/>
          </p:nvPr>
        </p:nvSpPr>
        <p:spPr/>
        <p:txBody>
          <a:bodyPr/>
          <a:lstStyle/>
          <a:p>
            <a:r>
              <a:rPr kumimoji="1" lang="zh-CN" altLang="en-US"/>
              <a:t>部门：</a:t>
            </a:r>
            <a:endParaRPr kumimoji="1" lang="zh-CN" altLang="en-US" dirty="0"/>
          </a:p>
        </p:txBody>
      </p:sp>
      <p:sp>
        <p:nvSpPr>
          <p:cNvPr id="5" name="灯片编号占位符 4"/>
          <p:cNvSpPr>
            <a:spLocks noGrp="1"/>
          </p:cNvSpPr>
          <p:nvPr>
            <p:ph type="sldNum" sz="quarter" idx="12"/>
          </p:nvPr>
        </p:nvSpPr>
        <p:spPr/>
        <p:txBody>
          <a:bodyPr/>
          <a:lstStyle/>
          <a:p>
            <a:fld id="{884269F9-B5CE-EB46-8536-1F9E4423A6BA}" type="slidenum">
              <a:rPr kumimoji="1" lang="zh-CN" altLang="en-US" smtClean="0"/>
            </a:fld>
            <a:endParaRPr kumimoji="1" lang="zh-CN" altLang="en-US" dirty="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cSld name="1_两行标题／内容页">
    <p:spTree>
      <p:nvGrpSpPr>
        <p:cNvPr id="1" name=""/>
        <p:cNvGrpSpPr/>
        <p:nvPr/>
      </p:nvGrpSpPr>
      <p:grpSpPr>
        <a:xfrm>
          <a:off x="0" y="0"/>
          <a:ext cx="0" cy="0"/>
          <a:chOff x="0" y="0"/>
          <a:chExt cx="0" cy="0"/>
        </a:xfrm>
      </p:grpSpPr>
      <p:sp>
        <p:nvSpPr>
          <p:cNvPr id="16" name="Shape 16"/>
          <p:cNvSpPr>
            <a:spLocks noGrp="1"/>
          </p:cNvSpPr>
          <p:nvPr>
            <p:ph type="sldNum" sz="quarter" idx="2"/>
          </p:nvPr>
        </p:nvSpPr>
        <p:spPr>
          <a:prstGeom prst="rect">
            <a:avLst/>
          </a:prstGeom>
        </p:spPr>
        <p:txBody>
          <a:bodyPr/>
          <a:lstStyle/>
          <a:p>
            <a:pPr lvl="0"/>
            <a:fld id="{86CB4B4D-7CA3-9044-876B-883B54F8677D}" type="slidenum">
              <a:rPr/>
            </a:fld>
            <a:endParaRPr/>
          </a:p>
        </p:txBody>
      </p:sp>
      <p:sp>
        <p:nvSpPr>
          <p:cNvPr id="17" name="Shape 17"/>
          <p:cNvSpPr>
            <a:spLocks noGrp="1"/>
          </p:cNvSpPr>
          <p:nvPr>
            <p:ph type="body" idx="1" hasCustomPrompt="1"/>
          </p:nvPr>
        </p:nvSpPr>
        <p:spPr>
          <a:xfrm>
            <a:off x="457200" y="1638300"/>
            <a:ext cx="11277600" cy="4533900"/>
          </a:xfrm>
          <a:prstGeom prst="rect">
            <a:avLst/>
          </a:prstGeom>
        </p:spPr>
        <p:txBody>
          <a:bodyPr/>
          <a:lstStyle/>
          <a:p>
            <a:pPr lvl="0"/>
            <a:r>
              <a:t>正文级别 1</a:t>
            </a:r>
          </a:p>
          <a:p>
            <a:pPr lvl="1"/>
            <a:r>
              <a:t>正文级别 2</a:t>
            </a:r>
          </a:p>
          <a:p>
            <a:pPr lvl="2"/>
            <a:r>
              <a:t>正文级别 3</a:t>
            </a:r>
          </a:p>
          <a:p>
            <a:pPr lvl="3"/>
            <a:r>
              <a:t>正文级别 4</a:t>
            </a:r>
          </a:p>
          <a:p>
            <a:pPr lvl="4"/>
            <a:r>
              <a:t>正文级别 5</a:t>
            </a:r>
          </a:p>
        </p:txBody>
      </p:sp>
      <p:sp>
        <p:nvSpPr>
          <p:cNvPr id="18" name="Shape 18"/>
          <p:cNvSpPr>
            <a:spLocks noGrp="1"/>
          </p:cNvSpPr>
          <p:nvPr>
            <p:ph type="title" hasCustomPrompt="1"/>
          </p:nvPr>
        </p:nvSpPr>
        <p:spPr>
          <a:xfrm>
            <a:off x="457201" y="457200"/>
            <a:ext cx="11277601" cy="1193800"/>
          </a:xfrm>
          <a:prstGeom prst="rect">
            <a:avLst/>
          </a:prstGeom>
        </p:spPr>
        <p:txBody>
          <a:bodyPr/>
          <a:lstStyle/>
          <a:p>
            <a:pPr lvl="0">
              <a:defRPr sz="1800" b="0">
                <a:solidFill>
                  <a:srgbClr val="000000"/>
                </a:solidFill>
              </a:defRPr>
            </a:pPr>
            <a:r>
              <a:rPr sz="3200" b="1">
                <a:solidFill>
                  <a:srgbClr val="1E53A4"/>
                </a:solidFill>
              </a:rPr>
              <a:t>标题文本</a:t>
            </a:r>
            <a:endParaRPr sz="3200" b="1">
              <a:solidFill>
                <a:srgbClr val="1E53A4"/>
              </a:solidFill>
            </a:endParaRP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封面/封底">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863045"/>
            <a:ext cx="6535271" cy="2364628"/>
          </a:xfrm>
        </p:spPr>
        <p:txBody>
          <a:bodyPr>
            <a:noAutofit/>
          </a:bodyPr>
          <a:lstStyle>
            <a:lvl1pPr>
              <a:lnSpc>
                <a:spcPct val="120000"/>
              </a:lnSpc>
              <a:defRPr sz="4800">
                <a:solidFill>
                  <a:schemeClr val="tx1"/>
                </a:solidFill>
              </a:defRPr>
            </a:lvl1pPr>
          </a:lstStyle>
          <a:p>
            <a:r>
              <a:rPr lang="zh-CN" altLang="en-US" dirty="0"/>
              <a:t>点击修改标题 </a:t>
            </a:r>
            <a:r>
              <a:rPr lang="en-US" altLang="zh-CN" dirty="0"/>
              <a:t>Click to edit Master title style</a:t>
            </a:r>
            <a:endParaRPr lang="en-US" dirty="0"/>
          </a:p>
        </p:txBody>
      </p:sp>
      <p:sp>
        <p:nvSpPr>
          <p:cNvPr id="7" name="Text Placeholder 5"/>
          <p:cNvSpPr>
            <a:spLocks noGrp="1"/>
          </p:cNvSpPr>
          <p:nvPr>
            <p:ph type="body" sz="quarter" idx="11"/>
          </p:nvPr>
        </p:nvSpPr>
        <p:spPr>
          <a:xfrm>
            <a:off x="457200" y="4358302"/>
            <a:ext cx="6535271" cy="833811"/>
          </a:xfrm>
        </p:spPr>
        <p:txBody>
          <a:bodyPr/>
          <a:lstStyle>
            <a:lvl1pPr marL="0" indent="0">
              <a:spcBef>
                <a:spcPts val="0"/>
              </a:spcBef>
              <a:buNone/>
              <a:defRPr b="1">
                <a:solidFill>
                  <a:schemeClr val="accent1"/>
                </a:solidFill>
                <a:latin typeface="微软雅黑" panose="020B0503020204020204" pitchFamily="34" charset="-122"/>
                <a:ea typeface="微软雅黑" panose="020B0503020204020204" pitchFamily="34" charset="-122"/>
              </a:defRPr>
            </a:lvl1pPr>
            <a:lvl2pPr marL="457200" indent="0">
              <a:buNone/>
              <a:defRPr>
                <a:solidFill>
                  <a:srgbClr val="FF0000"/>
                </a:solidFill>
              </a:defRPr>
            </a:lvl2pPr>
            <a:lvl3pPr marL="914400" indent="0">
              <a:buNone/>
              <a:defRPr>
                <a:solidFill>
                  <a:srgbClr val="FF0000"/>
                </a:solidFill>
              </a:defRPr>
            </a:lvl3pPr>
            <a:lvl4pPr marL="1371600" indent="0">
              <a:buNone/>
              <a:defRPr>
                <a:solidFill>
                  <a:srgbClr val="FF0000"/>
                </a:solidFill>
              </a:defRPr>
            </a:lvl4pPr>
            <a:lvl5pPr marL="1828800" indent="0">
              <a:buNone/>
              <a:defRPr>
                <a:solidFill>
                  <a:srgbClr val="FF0000"/>
                </a:solidFill>
              </a:defRPr>
            </a:lvl5pPr>
          </a:lstStyle>
          <a:p>
            <a:pPr lvl="0"/>
            <a:r>
              <a:rPr lang="zh-CN" altLang="en-US"/>
              <a:t>单击此处编辑母版文本样式</a:t>
            </a:r>
            <a:endParaRPr lang="zh-CN" altLang="en-US"/>
          </a:p>
        </p:txBody>
      </p:sp>
      <p:pic>
        <p:nvPicPr>
          <p:cNvPr id="2" name="图片 1"/>
          <p:cNvPicPr>
            <a:picLocks noChangeAspect="1"/>
          </p:cNvPicPr>
          <p:nvPr userDrawn="1"/>
        </p:nvPicPr>
        <p:blipFill>
          <a:blip r:embed="rId2"/>
          <a:stretch>
            <a:fillRect/>
          </a:stretch>
        </p:blipFill>
        <p:spPr>
          <a:xfrm>
            <a:off x="9382520" y="-7408"/>
            <a:ext cx="2809481" cy="6871014"/>
          </a:xfrm>
          <a:prstGeom prst="rect">
            <a:avLst/>
          </a:prstGeom>
        </p:spPr>
      </p:pic>
      <p:pic>
        <p:nvPicPr>
          <p:cNvPr id="8" name="图片 7"/>
          <p:cNvPicPr>
            <a:picLocks noChangeAspect="1"/>
          </p:cNvPicPr>
          <p:nvPr userDrawn="1"/>
        </p:nvPicPr>
        <p:blipFill>
          <a:blip r:embed="rId3"/>
          <a:stretch>
            <a:fillRect/>
          </a:stretch>
        </p:blipFill>
        <p:spPr>
          <a:xfrm>
            <a:off x="457200" y="457200"/>
            <a:ext cx="1536192" cy="31244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1E53A4"/>
        </a:solidFill>
        <a:effectLst/>
      </p:bgPr>
    </p:bg>
    <p:spTree>
      <p:nvGrpSpPr>
        <p:cNvPr id="1" name=""/>
        <p:cNvGrpSpPr/>
        <p:nvPr/>
      </p:nvGrpSpPr>
      <p:grpSpPr>
        <a:xfrm>
          <a:off x="0" y="0"/>
          <a:ext cx="0" cy="0"/>
          <a:chOff x="0" y="0"/>
          <a:chExt cx="0" cy="0"/>
        </a:xfrm>
      </p:grpSpPr>
      <p:sp>
        <p:nvSpPr>
          <p:cNvPr id="6" name="Text Placeholder 2"/>
          <p:cNvSpPr>
            <a:spLocks noGrp="1"/>
          </p:cNvSpPr>
          <p:nvPr>
            <p:ph type="body" sz="quarter" idx="11" hasCustomPrompt="1"/>
          </p:nvPr>
        </p:nvSpPr>
        <p:spPr>
          <a:xfrm>
            <a:off x="442911" y="1338944"/>
            <a:ext cx="4238437" cy="1759201"/>
          </a:xfrm>
        </p:spPr>
        <p:txBody>
          <a:bodyPr>
            <a:noAutofit/>
          </a:bodyPr>
          <a:lstStyle>
            <a:lvl1pPr marL="0" indent="0">
              <a:buNone/>
              <a:defRPr sz="11995" b="0" i="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lang="en-US" altLang="zh-CN" dirty="0"/>
              <a:t>00</a:t>
            </a:r>
            <a:endParaRPr lang="en-US" dirty="0"/>
          </a:p>
        </p:txBody>
      </p:sp>
      <p:sp>
        <p:nvSpPr>
          <p:cNvPr id="7" name="Title 8"/>
          <p:cNvSpPr>
            <a:spLocks noGrp="1"/>
          </p:cNvSpPr>
          <p:nvPr>
            <p:ph type="title" hasCustomPrompt="1"/>
          </p:nvPr>
        </p:nvSpPr>
        <p:spPr>
          <a:xfrm>
            <a:off x="446315" y="3263393"/>
            <a:ext cx="6379029" cy="1923436"/>
          </a:xfrm>
        </p:spPr>
        <p:txBody>
          <a:bodyPr>
            <a:noAutofit/>
          </a:bodyPr>
          <a:lstStyle>
            <a:lvl1pPr marL="0" marR="0" indent="0" algn="l" defTabSz="914400" rtl="0" eaLnBrk="1" fontAlgn="auto" latinLnBrk="0" hangingPunct="1">
              <a:lnSpc>
                <a:spcPct val="120000"/>
              </a:lnSpc>
              <a:spcBef>
                <a:spcPct val="0"/>
              </a:spcBef>
              <a:spcAft>
                <a:spcPts val="0"/>
              </a:spcAft>
              <a:buClrTx/>
              <a:buSzTx/>
              <a:buFontTx/>
              <a:buNone/>
              <a:defRPr sz="3600">
                <a:solidFill>
                  <a:schemeClr val="bg1"/>
                </a:solidFill>
              </a:defRPr>
            </a:lvl1pPr>
          </a:lstStyle>
          <a:p>
            <a:r>
              <a:rPr lang="zh-CN" altLang="en-US" dirty="0"/>
              <a:t>章节页标题方正正粗黑 </a:t>
            </a:r>
            <a:r>
              <a:rPr lang="en-US" altLang="zh-CN" dirty="0"/>
              <a:t>36pt</a:t>
            </a:r>
            <a:br>
              <a:rPr lang="en-US" altLang="zh-CN" dirty="0"/>
            </a:br>
            <a:r>
              <a:rPr lang="en-US" altLang="zh-CN" dirty="0"/>
              <a:t>Facto Bold 36pt</a:t>
            </a:r>
            <a:endParaRPr lang="en-US" altLang="zh-CN" dirty="0"/>
          </a:p>
        </p:txBody>
      </p:sp>
      <p:pic>
        <p:nvPicPr>
          <p:cNvPr id="9" name="Picture 10"/>
          <p:cNvPicPr>
            <a:picLocks noChangeAspect="1"/>
          </p:cNvPicPr>
          <p:nvPr userDrawn="1"/>
        </p:nvPicPr>
        <p:blipFill>
          <a:blip r:embed="rId2"/>
          <a:stretch>
            <a:fillRect/>
          </a:stretch>
        </p:blipFill>
        <p:spPr>
          <a:xfrm>
            <a:off x="456085" y="6394568"/>
            <a:ext cx="759600" cy="1519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标题／内容页01">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stretch>
            <a:fillRect/>
          </a:stretch>
        </p:blipFill>
        <p:spPr>
          <a:xfrm>
            <a:off x="457200" y="6400799"/>
            <a:ext cx="749300" cy="152400"/>
          </a:xfrm>
          <a:prstGeom prst="rect">
            <a:avLst/>
          </a:prstGeom>
        </p:spPr>
      </p:pic>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549812" y="1708247"/>
            <a:ext cx="3455999" cy="1919932"/>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2681958" y="2515426"/>
            <a:ext cx="3455999" cy="1919932"/>
          </a:xfrm>
          <a:prstGeom prst="rect">
            <a:avLst/>
          </a:prstGeom>
        </p:spPr>
      </p:pic>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5730422" y="2850867"/>
            <a:ext cx="3455999" cy="1919932"/>
          </a:xfrm>
          <a:prstGeom prst="rect">
            <a:avLst/>
          </a:prstGeom>
        </p:spPr>
      </p:pic>
      <p:pic>
        <p:nvPicPr>
          <p:cNvPr id="14" name="图片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8178488" y="3406769"/>
            <a:ext cx="3455999" cy="1919932"/>
          </a:xfrm>
          <a:prstGeom prst="rect">
            <a:avLst/>
          </a:prstGeom>
        </p:spPr>
      </p:pic>
      <p:grpSp>
        <p:nvGrpSpPr>
          <p:cNvPr id="16" name="Group 3"/>
          <p:cNvGrpSpPr/>
          <p:nvPr/>
        </p:nvGrpSpPr>
        <p:grpSpPr bwMode="auto">
          <a:xfrm>
            <a:off x="422912" y="451563"/>
            <a:ext cx="558406" cy="355163"/>
            <a:chOff x="374" y="148"/>
            <a:chExt cx="1639" cy="1043"/>
          </a:xfrm>
        </p:grpSpPr>
        <p:sp>
          <p:nvSpPr>
            <p:cNvPr id="19" name="AutoShape 4"/>
            <p:cNvSpPr>
              <a:spLocks noChangeArrowheads="1"/>
            </p:cNvSpPr>
            <p:nvPr/>
          </p:nvSpPr>
          <p:spPr bwMode="auto">
            <a:xfrm>
              <a:off x="970" y="148"/>
              <a:ext cx="1043" cy="1043"/>
            </a:xfrm>
            <a:prstGeom prst="diamond">
              <a:avLst/>
            </a:prstGeom>
            <a:solidFill>
              <a:srgbClr val="1E53A4"/>
            </a:solidFill>
            <a:ln w="9525">
              <a:solidFill>
                <a:srgbClr val="00447E"/>
              </a:solidFill>
              <a:miter lim="800000"/>
            </a:ln>
          </p:spPr>
          <p:txBody>
            <a:bodyPr anchor="ctr"/>
            <a:lstStyle>
              <a:lvl1pPr>
                <a:defRPr sz="1900">
                  <a:solidFill>
                    <a:schemeClr val="tx1"/>
                  </a:solidFill>
                  <a:latin typeface="Arial" panose="020B0604020202090204" pitchFamily="34" charset="0"/>
                  <a:ea typeface="宋体" panose="02010600030101010101" pitchFamily="2" charset="-122"/>
                </a:defRPr>
              </a:lvl1pPr>
              <a:lvl2pPr marL="742950" indent="-285750">
                <a:defRPr sz="1900">
                  <a:solidFill>
                    <a:schemeClr val="tx1"/>
                  </a:solidFill>
                  <a:latin typeface="Arial" panose="020B0604020202090204" pitchFamily="34" charset="0"/>
                  <a:ea typeface="宋体" panose="02010600030101010101" pitchFamily="2" charset="-122"/>
                </a:defRPr>
              </a:lvl2pPr>
              <a:lvl3pPr marL="1143000" indent="-228600">
                <a:defRPr sz="1900">
                  <a:solidFill>
                    <a:schemeClr val="tx1"/>
                  </a:solidFill>
                  <a:latin typeface="Arial" panose="020B0604020202090204" pitchFamily="34" charset="0"/>
                  <a:ea typeface="宋体" panose="02010600030101010101" pitchFamily="2" charset="-122"/>
                </a:defRPr>
              </a:lvl3pPr>
              <a:lvl4pPr marL="1600200" indent="-228600">
                <a:defRPr sz="1900">
                  <a:solidFill>
                    <a:schemeClr val="tx1"/>
                  </a:solidFill>
                  <a:latin typeface="Arial" panose="020B0604020202090204" pitchFamily="34" charset="0"/>
                  <a:ea typeface="宋体" panose="02010600030101010101" pitchFamily="2" charset="-122"/>
                </a:defRPr>
              </a:lvl4pPr>
              <a:lvl5pPr marL="2057400" indent="-228600">
                <a:defRPr sz="1900">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90204" pitchFamily="34" charset="0"/>
                  <a:ea typeface="宋体" panose="02010600030101010101" pitchFamily="2" charset="-122"/>
                </a:defRPr>
              </a:lvl9pPr>
            </a:lstStyle>
            <a:p>
              <a:pPr eaLnBrk="1" hangingPunct="1">
                <a:buFont typeface="Arial" panose="020B0604020202090204" pitchFamily="34" charset="0"/>
                <a:buNone/>
              </a:pPr>
              <a:endParaRPr lang="zh-CN" altLang="en-US" sz="2015">
                <a:latin typeface="+mn-lt"/>
                <a:ea typeface="微软雅黑" panose="020B0503020204020204" pitchFamily="34" charset="-122"/>
                <a:cs typeface="微软雅黑" panose="020B0503020204020204" pitchFamily="34" charset="-122"/>
                <a:sym typeface="+mn-lt"/>
              </a:endParaRPr>
            </a:p>
          </p:txBody>
        </p:sp>
        <p:sp>
          <p:nvSpPr>
            <p:cNvPr id="20" name="AutoShape 5"/>
            <p:cNvSpPr>
              <a:spLocks noChangeArrowheads="1"/>
            </p:cNvSpPr>
            <p:nvPr/>
          </p:nvSpPr>
          <p:spPr bwMode="auto">
            <a:xfrm>
              <a:off x="374" y="148"/>
              <a:ext cx="1043" cy="1043"/>
            </a:xfrm>
            <a:prstGeom prst="diamond">
              <a:avLst/>
            </a:prstGeom>
            <a:solidFill>
              <a:srgbClr val="3399FF"/>
            </a:solidFill>
            <a:ln w="9525">
              <a:solidFill>
                <a:srgbClr val="3399FF"/>
              </a:solidFill>
              <a:miter lim="800000"/>
            </a:ln>
          </p:spPr>
          <p:txBody>
            <a:bodyPr anchor="ctr"/>
            <a:lstStyle>
              <a:lvl1pPr>
                <a:defRPr sz="1900">
                  <a:solidFill>
                    <a:schemeClr val="tx1"/>
                  </a:solidFill>
                  <a:latin typeface="Arial" panose="020B0604020202090204" pitchFamily="34" charset="0"/>
                  <a:ea typeface="宋体" panose="02010600030101010101" pitchFamily="2" charset="-122"/>
                </a:defRPr>
              </a:lvl1pPr>
              <a:lvl2pPr marL="742950" indent="-285750">
                <a:defRPr sz="1900">
                  <a:solidFill>
                    <a:schemeClr val="tx1"/>
                  </a:solidFill>
                  <a:latin typeface="Arial" panose="020B0604020202090204" pitchFamily="34" charset="0"/>
                  <a:ea typeface="宋体" panose="02010600030101010101" pitchFamily="2" charset="-122"/>
                </a:defRPr>
              </a:lvl2pPr>
              <a:lvl3pPr marL="1143000" indent="-228600">
                <a:defRPr sz="1900">
                  <a:solidFill>
                    <a:schemeClr val="tx1"/>
                  </a:solidFill>
                  <a:latin typeface="Arial" panose="020B0604020202090204" pitchFamily="34" charset="0"/>
                  <a:ea typeface="宋体" panose="02010600030101010101" pitchFamily="2" charset="-122"/>
                </a:defRPr>
              </a:lvl3pPr>
              <a:lvl4pPr marL="1600200" indent="-228600">
                <a:defRPr sz="1900">
                  <a:solidFill>
                    <a:schemeClr val="tx1"/>
                  </a:solidFill>
                  <a:latin typeface="Arial" panose="020B0604020202090204" pitchFamily="34" charset="0"/>
                  <a:ea typeface="宋体" panose="02010600030101010101" pitchFamily="2" charset="-122"/>
                </a:defRPr>
              </a:lvl4pPr>
              <a:lvl5pPr marL="2057400" indent="-228600">
                <a:defRPr sz="1900">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90204" pitchFamily="34" charset="0"/>
                  <a:ea typeface="宋体" panose="02010600030101010101" pitchFamily="2" charset="-122"/>
                </a:defRPr>
              </a:lvl9pPr>
            </a:lstStyle>
            <a:p>
              <a:pPr eaLnBrk="1" hangingPunct="1">
                <a:buFont typeface="Arial" panose="020B0604020202090204" pitchFamily="34" charset="0"/>
                <a:buNone/>
              </a:pPr>
              <a:endParaRPr lang="zh-CN" altLang="en-US" sz="2015">
                <a:latin typeface="+mn-lt"/>
                <a:ea typeface="微软雅黑" panose="020B0503020204020204" pitchFamily="34" charset="-122"/>
                <a:cs typeface="微软雅黑" panose="020B0503020204020204" pitchFamily="34" charset="-122"/>
                <a:sym typeface="+mn-lt"/>
              </a:endParaRPr>
            </a:p>
          </p:txBody>
        </p:sp>
      </p:grpSp>
      <p:sp>
        <p:nvSpPr>
          <p:cNvPr id="2" name="文本框 1"/>
          <p:cNvSpPr txBox="1"/>
          <p:nvPr userDrawn="1"/>
        </p:nvSpPr>
        <p:spPr>
          <a:xfrm>
            <a:off x="1499016" y="629144"/>
            <a:ext cx="184731" cy="427361"/>
          </a:xfrm>
          <a:prstGeom prst="rect">
            <a:avLst/>
          </a:prstGeom>
          <a:noFill/>
        </p:spPr>
        <p:txBody>
          <a:bodyPr wrap="none" rtlCol="0">
            <a:spAutoFit/>
          </a:bodyPr>
          <a:lstStyle/>
          <a:p>
            <a:endParaRPr lang="zh-CN" altLang="en-US" sz="2175" dirty="0">
              <a:ea typeface="微软雅黑" panose="020B0503020204020204" pitchFamily="34" charset="-122"/>
              <a:cs typeface="微软雅黑" panose="020B0503020204020204" pitchFamily="34" charset="-122"/>
            </a:endParaRPr>
          </a:p>
        </p:txBody>
      </p:sp>
      <p:sp>
        <p:nvSpPr>
          <p:cNvPr id="21" name="Text Placeholder 5"/>
          <p:cNvSpPr>
            <a:spLocks noGrp="1"/>
          </p:cNvSpPr>
          <p:nvPr>
            <p:ph type="body" sz="quarter" idx="11"/>
          </p:nvPr>
        </p:nvSpPr>
        <p:spPr>
          <a:xfrm>
            <a:off x="1119664" y="397458"/>
            <a:ext cx="6535271" cy="465213"/>
          </a:xfrm>
        </p:spPr>
        <p:txBody>
          <a:bodyPr>
            <a:normAutofit/>
          </a:bodyPr>
          <a:lstStyle>
            <a:lvl1pPr marL="0" indent="0">
              <a:spcBef>
                <a:spcPts val="0"/>
              </a:spcBef>
              <a:buNone/>
              <a:defRPr sz="2420" b="1">
                <a:solidFill>
                  <a:srgbClr val="1E53A4"/>
                </a:solidFill>
                <a:latin typeface="微软雅黑" panose="020B0503020204020204" pitchFamily="34" charset="-122"/>
                <a:ea typeface="微软雅黑" panose="020B0503020204020204" pitchFamily="34" charset="-122"/>
              </a:defRPr>
            </a:lvl1pPr>
            <a:lvl2pPr marL="457200" indent="0">
              <a:buNone/>
              <a:defRPr>
                <a:solidFill>
                  <a:srgbClr val="FF0000"/>
                </a:solidFill>
              </a:defRPr>
            </a:lvl2pPr>
            <a:lvl3pPr marL="914400" indent="0">
              <a:buNone/>
              <a:defRPr>
                <a:solidFill>
                  <a:srgbClr val="FF0000"/>
                </a:solidFill>
              </a:defRPr>
            </a:lvl3pPr>
            <a:lvl4pPr marL="1371600" indent="0">
              <a:buNone/>
              <a:defRPr>
                <a:solidFill>
                  <a:srgbClr val="FF0000"/>
                </a:solidFill>
              </a:defRPr>
            </a:lvl4pPr>
            <a:lvl5pPr marL="1828800" indent="0">
              <a:buNone/>
              <a:defRPr>
                <a:solidFill>
                  <a:srgbClr val="FF0000"/>
                </a:solidFill>
              </a:defRPr>
            </a:lvl5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15" name="Text Placeholder 2"/>
          <p:cNvSpPr>
            <a:spLocks noGrp="1"/>
          </p:cNvSpPr>
          <p:nvPr>
            <p:ph type="body" sz="quarter" idx="11" hasCustomPrompt="1"/>
          </p:nvPr>
        </p:nvSpPr>
        <p:spPr>
          <a:xfrm>
            <a:off x="442911" y="1338944"/>
            <a:ext cx="4238437" cy="1759201"/>
          </a:xfrm>
        </p:spPr>
        <p:txBody>
          <a:bodyPr>
            <a:noAutofit/>
          </a:bodyPr>
          <a:lstStyle>
            <a:lvl1pPr marL="0" indent="0">
              <a:buNone/>
              <a:defRPr sz="11995" b="0"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lang="en-US" altLang="zh-CN" dirty="0"/>
              <a:t>00</a:t>
            </a:r>
            <a:endParaRPr lang="en-US" dirty="0"/>
          </a:p>
        </p:txBody>
      </p:sp>
      <p:sp>
        <p:nvSpPr>
          <p:cNvPr id="17" name="Title 8"/>
          <p:cNvSpPr>
            <a:spLocks noGrp="1"/>
          </p:cNvSpPr>
          <p:nvPr>
            <p:ph type="title" hasCustomPrompt="1"/>
          </p:nvPr>
        </p:nvSpPr>
        <p:spPr>
          <a:xfrm>
            <a:off x="446315" y="3263393"/>
            <a:ext cx="6379029" cy="1923436"/>
          </a:xfrm>
        </p:spPr>
        <p:txBody>
          <a:bodyPr>
            <a:noAutofit/>
          </a:bodyPr>
          <a:lstStyle>
            <a:lvl1pPr marL="0" marR="0" indent="0" algn="l" defTabSz="914400" rtl="0" eaLnBrk="1" fontAlgn="auto" latinLnBrk="0" hangingPunct="1">
              <a:lnSpc>
                <a:spcPct val="120000"/>
              </a:lnSpc>
              <a:spcBef>
                <a:spcPct val="0"/>
              </a:spcBef>
              <a:spcAft>
                <a:spcPts val="0"/>
              </a:spcAft>
              <a:buClrTx/>
              <a:buSzTx/>
              <a:buFontTx/>
              <a:buNone/>
              <a:defRPr sz="3600">
                <a:solidFill>
                  <a:schemeClr val="tx1"/>
                </a:solidFill>
              </a:defRPr>
            </a:lvl1pPr>
          </a:lstStyle>
          <a:p>
            <a:r>
              <a:rPr lang="zh-CN" altLang="en-US" dirty="0"/>
              <a:t>章节页标题方正正粗黑 </a:t>
            </a:r>
            <a:r>
              <a:rPr lang="en-US" altLang="zh-CN" dirty="0"/>
              <a:t>36pt</a:t>
            </a:r>
            <a:br>
              <a:rPr lang="en-US" altLang="zh-CN" dirty="0"/>
            </a:br>
            <a:r>
              <a:rPr lang="en-US" altLang="zh-CN" dirty="0"/>
              <a:t>Facto Bold 36pt</a:t>
            </a:r>
            <a:endParaRPr lang="en-US" altLang="zh-CN" dirty="0"/>
          </a:p>
        </p:txBody>
      </p:sp>
      <p:pic>
        <p:nvPicPr>
          <p:cNvPr id="11" name="Picture 10"/>
          <p:cNvPicPr>
            <a:picLocks noChangeAspect="1"/>
          </p:cNvPicPr>
          <p:nvPr userDrawn="1"/>
        </p:nvPicPr>
        <p:blipFill>
          <a:blip r:embed="rId2"/>
          <a:stretch>
            <a:fillRect/>
          </a:stretch>
        </p:blipFill>
        <p:spPr>
          <a:xfrm>
            <a:off x="456085" y="6394568"/>
            <a:ext cx="759600" cy="1519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1" y="1122364"/>
            <a:ext cx="9144000" cy="2387599"/>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1"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5365" indent="0" algn="ctr">
              <a:buNone/>
              <a:defRPr sz="1600"/>
            </a:lvl6pPr>
            <a:lvl7pPr marL="2743200" indent="0" algn="ctr">
              <a:buNone/>
              <a:defRPr sz="1600"/>
            </a:lvl7pPr>
            <a:lvl8pPr marL="3200400" indent="0" algn="ctr">
              <a:buNone/>
              <a:defRPr sz="1600"/>
            </a:lvl8pPr>
            <a:lvl9pPr marL="3656965"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fld id="{4ADA63EE-149B-4B65-9F1C-894B31EF818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封面/封底">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199" y="1863045"/>
            <a:ext cx="6535271" cy="2364628"/>
          </a:xfrm>
        </p:spPr>
        <p:txBody>
          <a:bodyPr>
            <a:noAutofit/>
          </a:bodyPr>
          <a:lstStyle>
            <a:lvl1pPr>
              <a:lnSpc>
                <a:spcPct val="120000"/>
              </a:lnSpc>
              <a:defRPr sz="4800">
                <a:solidFill>
                  <a:schemeClr val="tx1"/>
                </a:solidFill>
              </a:defRPr>
            </a:lvl1pPr>
          </a:lstStyle>
          <a:p>
            <a:r>
              <a:rPr lang="zh-CN" altLang="en-US" dirty="0"/>
              <a:t>点击修改标题 </a:t>
            </a:r>
            <a:r>
              <a:rPr lang="en-US" altLang="zh-CN" dirty="0"/>
              <a:t>Click to edit Master title style</a:t>
            </a:r>
            <a:endParaRPr lang="en-US" dirty="0"/>
          </a:p>
        </p:txBody>
      </p:sp>
      <p:sp>
        <p:nvSpPr>
          <p:cNvPr id="7" name="Text Placeholder 5"/>
          <p:cNvSpPr>
            <a:spLocks noGrp="1"/>
          </p:cNvSpPr>
          <p:nvPr>
            <p:ph type="body" sz="quarter" idx="11"/>
          </p:nvPr>
        </p:nvSpPr>
        <p:spPr>
          <a:xfrm>
            <a:off x="457199" y="4358301"/>
            <a:ext cx="6535271" cy="833811"/>
          </a:xfrm>
        </p:spPr>
        <p:txBody>
          <a:bodyPr/>
          <a:lstStyle>
            <a:lvl1pPr marL="0" indent="0">
              <a:spcBef>
                <a:spcPts val="0"/>
              </a:spcBef>
              <a:buNone/>
              <a:defRPr b="1">
                <a:solidFill>
                  <a:schemeClr val="accent1"/>
                </a:solidFill>
                <a:latin typeface="+mn-ea"/>
                <a:ea typeface="+mn-ea"/>
              </a:defRPr>
            </a:lvl1pPr>
            <a:lvl2pPr marL="457200" indent="0">
              <a:buNone/>
              <a:defRPr>
                <a:solidFill>
                  <a:srgbClr val="FF0000"/>
                </a:solidFill>
              </a:defRPr>
            </a:lvl2pPr>
            <a:lvl3pPr marL="914400" indent="0">
              <a:buNone/>
              <a:defRPr>
                <a:solidFill>
                  <a:srgbClr val="FF0000"/>
                </a:solidFill>
              </a:defRPr>
            </a:lvl3pPr>
            <a:lvl4pPr marL="1371600" indent="0">
              <a:buNone/>
              <a:defRPr>
                <a:solidFill>
                  <a:srgbClr val="FF0000"/>
                </a:solidFill>
              </a:defRPr>
            </a:lvl4pPr>
            <a:lvl5pPr marL="1828800" indent="0">
              <a:buNone/>
              <a:defRPr>
                <a:solidFill>
                  <a:srgbClr val="FF0000"/>
                </a:solidFill>
              </a:defRPr>
            </a:lvl5pPr>
          </a:lstStyle>
          <a:p>
            <a:pPr lvl="0"/>
            <a:r>
              <a:rPr lang="zh-CN" altLang="en-US"/>
              <a:t>单击此处编辑母版文本样式</a:t>
            </a:r>
            <a:endParaRPr lang="zh-CN" altLang="en-US"/>
          </a:p>
        </p:txBody>
      </p:sp>
      <p:pic>
        <p:nvPicPr>
          <p:cNvPr id="2" name="图片 1"/>
          <p:cNvPicPr>
            <a:picLocks noChangeAspect="1"/>
          </p:cNvPicPr>
          <p:nvPr userDrawn="1"/>
        </p:nvPicPr>
        <p:blipFill>
          <a:blip r:embed="rId2"/>
          <a:stretch>
            <a:fillRect/>
          </a:stretch>
        </p:blipFill>
        <p:spPr>
          <a:xfrm>
            <a:off x="9382519" y="-7409"/>
            <a:ext cx="2809481" cy="6871014"/>
          </a:xfrm>
          <a:prstGeom prst="rect">
            <a:avLst/>
          </a:prstGeom>
        </p:spPr>
      </p:pic>
      <p:pic>
        <p:nvPicPr>
          <p:cNvPr id="8" name="图片 7"/>
          <p:cNvPicPr>
            <a:picLocks noChangeAspect="1"/>
          </p:cNvPicPr>
          <p:nvPr userDrawn="1"/>
        </p:nvPicPr>
        <p:blipFill>
          <a:blip r:embed="rId3"/>
          <a:stretch>
            <a:fillRect/>
          </a:stretch>
        </p:blipFill>
        <p:spPr>
          <a:xfrm>
            <a:off x="457200" y="457200"/>
            <a:ext cx="1536192" cy="312446"/>
          </a:xfrm>
          <a:prstGeom prst="rect">
            <a:avLst/>
          </a:prstGeom>
        </p:spPr>
      </p:pic>
      <p:pic>
        <p:nvPicPr>
          <p:cNvPr id="9" name="图片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10" name="图片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标题／内容页01">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lvl1pPr>
              <a:defRPr>
                <a:solidFill>
                  <a:schemeClr val="tx1"/>
                </a:solidFill>
              </a:defRPr>
            </a:lvl1pPr>
          </a:lstStyle>
          <a:p>
            <a:r>
              <a:rPr lang="zh-CN" altLang="en-US"/>
              <a:t>单击此处编辑母版标题样式</a:t>
            </a:r>
            <a:endParaRPr lang="en-US" dirty="0"/>
          </a:p>
        </p:txBody>
      </p:sp>
      <p:sp>
        <p:nvSpPr>
          <p:cNvPr id="22" name="Date Placeholder 21"/>
          <p:cNvSpPr>
            <a:spLocks noGrp="1"/>
          </p:cNvSpPr>
          <p:nvPr>
            <p:ph type="dt" sz="half" idx="14"/>
          </p:nvPr>
        </p:nvSpPr>
        <p:spPr/>
        <p:txBody>
          <a:bodyPr/>
          <a:lstStyle/>
          <a:p>
            <a:r>
              <a:rPr kumimoji="1" lang="zh-CN" altLang="en-US"/>
              <a:t>日期：</a:t>
            </a:r>
            <a:r>
              <a:rPr kumimoji="1" lang="en-US" altLang="zh-CN"/>
              <a:t>YYYY.MM.DD</a:t>
            </a:r>
            <a:endParaRPr kumimoji="1" lang="en-US" altLang="zh-CN" dirty="0"/>
          </a:p>
        </p:txBody>
      </p:sp>
      <p:sp>
        <p:nvSpPr>
          <p:cNvPr id="23" name="Footer Placeholder 22"/>
          <p:cNvSpPr>
            <a:spLocks noGrp="1"/>
          </p:cNvSpPr>
          <p:nvPr>
            <p:ph type="ftr" sz="quarter" idx="15"/>
          </p:nvPr>
        </p:nvSpPr>
        <p:spPr/>
        <p:txBody>
          <a:bodyPr/>
          <a:lstStyle/>
          <a:p>
            <a:r>
              <a:rPr kumimoji="1" lang="zh-CN" altLang="en-US" dirty="0"/>
              <a:t>部门：</a:t>
            </a:r>
            <a:endParaRPr kumimoji="1" lang="zh-CN" altLang="en-US" dirty="0"/>
          </a:p>
        </p:txBody>
      </p:sp>
      <p:sp>
        <p:nvSpPr>
          <p:cNvPr id="24" name="Slide Number Placeholder 23"/>
          <p:cNvSpPr>
            <a:spLocks noGrp="1"/>
          </p:cNvSpPr>
          <p:nvPr>
            <p:ph type="sldNum" sz="quarter" idx="16"/>
          </p:nvPr>
        </p:nvSpPr>
        <p:spPr/>
        <p:txBody>
          <a:bodyPr/>
          <a:lstStyle/>
          <a:p>
            <a:fld id="{884269F9-B5CE-EB46-8536-1F9E4423A6BA}" type="slidenum">
              <a:rPr kumimoji="1" lang="zh-CN" altLang="en-US" smtClean="0"/>
            </a:fld>
            <a:endParaRPr kumimoji="1" lang="zh-CN" altLang="en-US" dirty="0"/>
          </a:p>
        </p:txBody>
      </p:sp>
      <p:sp>
        <p:nvSpPr>
          <p:cNvPr id="29" name="Text Placeholder 28"/>
          <p:cNvSpPr>
            <a:spLocks noGrp="1"/>
          </p:cNvSpPr>
          <p:nvPr>
            <p:ph type="body" sz="quarter" idx="17" hasCustomPrompt="1"/>
          </p:nvPr>
        </p:nvSpPr>
        <p:spPr>
          <a:xfrm>
            <a:off x="4817382" y="6396999"/>
            <a:ext cx="2546350" cy="158750"/>
          </a:xfrm>
        </p:spPr>
        <p:txBody>
          <a:bodyPr>
            <a:noAutofit/>
          </a:bodyPr>
          <a:lstStyle>
            <a:lvl1pPr marL="0" indent="0">
              <a:buNone/>
              <a:defRPr sz="1000" baseline="0">
                <a:solidFill>
                  <a:schemeClr val="tx1"/>
                </a:solidFill>
              </a:defRPr>
            </a:lvl1pPr>
          </a:lstStyle>
          <a:p>
            <a:pPr lvl="0"/>
            <a:r>
              <a:rPr lang="zh-CN" altLang="en-US" dirty="0"/>
              <a:t>标题：</a:t>
            </a:r>
            <a:endParaRPr lang="en-US" altLang="zh-CN" dirty="0"/>
          </a:p>
        </p:txBody>
      </p:sp>
      <p:sp>
        <p:nvSpPr>
          <p:cNvPr id="3" name="内容占位符 2"/>
          <p:cNvSpPr>
            <a:spLocks noGrp="1"/>
          </p:cNvSpPr>
          <p:nvPr>
            <p:ph sz="quarter" idx="18"/>
          </p:nvPr>
        </p:nvSpPr>
        <p:spPr>
          <a:xfrm>
            <a:off x="457200" y="1333500"/>
            <a:ext cx="11277600" cy="4838700"/>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dirty="0"/>
          </a:p>
        </p:txBody>
      </p:sp>
      <p:pic>
        <p:nvPicPr>
          <p:cNvPr id="9" name="图片 8"/>
          <p:cNvPicPr>
            <a:picLocks noChangeAspect="1"/>
          </p:cNvPicPr>
          <p:nvPr userDrawn="1"/>
        </p:nvPicPr>
        <p:blipFill>
          <a:blip r:embed="rId2"/>
          <a:stretch>
            <a:fillRect/>
          </a:stretch>
        </p:blipFill>
        <p:spPr>
          <a:xfrm>
            <a:off x="457200" y="6400800"/>
            <a:ext cx="749300" cy="152400"/>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两行标题／内容页">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446314" y="474134"/>
            <a:ext cx="11299372" cy="883612"/>
          </a:xfrm>
          <a:prstGeom prst="rect">
            <a:avLst/>
          </a:prstGeom>
        </p:spPr>
        <p:txBody>
          <a:bodyPr>
            <a:normAutofit/>
          </a:bodyPr>
          <a:lstStyle>
            <a:lvl1pPr>
              <a:lnSpc>
                <a:spcPct val="100000"/>
              </a:lnSpc>
              <a:defRPr sz="3200">
                <a:solidFill>
                  <a:schemeClr val="tx1"/>
                </a:solidFill>
                <a:latin typeface="+mn-lt"/>
                <a:ea typeface="方正正粗黑简体" panose="02000000000000000000" charset="-122"/>
                <a:cs typeface="方正正粗黑简体" panose="02000000000000000000" charset="-122"/>
              </a:defRPr>
            </a:lvl1pPr>
          </a:lstStyle>
          <a:p>
            <a:r>
              <a:rPr lang="zh-CN" altLang="en-US" dirty="0"/>
              <a:t>点击修改标题</a:t>
            </a:r>
            <a:br>
              <a:rPr lang="en-US" altLang="zh-CN" dirty="0"/>
            </a:br>
            <a:r>
              <a:rPr lang="en-US" altLang="zh-CN" dirty="0"/>
              <a:t>Click to edit Master title style</a:t>
            </a:r>
            <a:endParaRPr lang="en-US" dirty="0"/>
          </a:p>
        </p:txBody>
      </p:sp>
      <p:sp>
        <p:nvSpPr>
          <p:cNvPr id="8" name="Date Placeholder 7"/>
          <p:cNvSpPr>
            <a:spLocks noGrp="1"/>
          </p:cNvSpPr>
          <p:nvPr>
            <p:ph type="dt" sz="half" idx="14"/>
          </p:nvPr>
        </p:nvSpPr>
        <p:spPr/>
        <p:txBody>
          <a:bodyPr/>
          <a:lstStyle/>
          <a:p>
            <a:r>
              <a:rPr kumimoji="1" lang="zh-CN" altLang="en-US"/>
              <a:t>日期：</a:t>
            </a:r>
            <a:r>
              <a:rPr kumimoji="1" lang="en-US" altLang="zh-CN"/>
              <a:t>YYYY.MM.DD</a:t>
            </a:r>
            <a:endParaRPr kumimoji="1" lang="en-US" altLang="zh-CN" dirty="0"/>
          </a:p>
        </p:txBody>
      </p:sp>
      <p:sp>
        <p:nvSpPr>
          <p:cNvPr id="14" name="Footer Placeholder 13"/>
          <p:cNvSpPr>
            <a:spLocks noGrp="1"/>
          </p:cNvSpPr>
          <p:nvPr>
            <p:ph type="ftr" sz="quarter" idx="15"/>
          </p:nvPr>
        </p:nvSpPr>
        <p:spPr/>
        <p:txBody>
          <a:bodyPr/>
          <a:lstStyle/>
          <a:p>
            <a:r>
              <a:rPr kumimoji="1" lang="zh-CN" altLang="en-US" dirty="0"/>
              <a:t>部门：</a:t>
            </a:r>
            <a:endParaRPr kumimoji="1" lang="zh-CN" altLang="en-US" dirty="0"/>
          </a:p>
        </p:txBody>
      </p:sp>
      <p:sp>
        <p:nvSpPr>
          <p:cNvPr id="15" name="Slide Number Placeholder 14"/>
          <p:cNvSpPr>
            <a:spLocks noGrp="1"/>
          </p:cNvSpPr>
          <p:nvPr>
            <p:ph type="sldNum" sz="quarter" idx="16"/>
          </p:nvPr>
        </p:nvSpPr>
        <p:spPr/>
        <p:txBody>
          <a:bodyPr/>
          <a:lstStyle/>
          <a:p>
            <a:fld id="{884269F9-B5CE-EB46-8536-1F9E4423A6BA}" type="slidenum">
              <a:rPr kumimoji="1" lang="zh-CN" altLang="en-US" smtClean="0"/>
            </a:fld>
            <a:endParaRPr kumimoji="1" lang="zh-CN" altLang="en-US" dirty="0"/>
          </a:p>
        </p:txBody>
      </p:sp>
      <p:sp>
        <p:nvSpPr>
          <p:cNvPr id="12" name="Text Placeholder 28"/>
          <p:cNvSpPr>
            <a:spLocks noGrp="1"/>
          </p:cNvSpPr>
          <p:nvPr>
            <p:ph type="body" sz="quarter" idx="17" hasCustomPrompt="1"/>
          </p:nvPr>
        </p:nvSpPr>
        <p:spPr>
          <a:xfrm>
            <a:off x="4817382" y="6396999"/>
            <a:ext cx="2546350" cy="158750"/>
          </a:xfrm>
        </p:spPr>
        <p:txBody>
          <a:bodyPr>
            <a:noAutofit/>
          </a:bodyPr>
          <a:lstStyle>
            <a:lvl1pPr marL="0" indent="0">
              <a:buNone/>
              <a:defRPr sz="1000" baseline="0">
                <a:solidFill>
                  <a:schemeClr val="tx1"/>
                </a:solidFill>
              </a:defRPr>
            </a:lvl1pPr>
          </a:lstStyle>
          <a:p>
            <a:pPr lvl="0"/>
            <a:r>
              <a:rPr lang="zh-CN" altLang="en-US" dirty="0"/>
              <a:t>标题：</a:t>
            </a:r>
            <a:endParaRPr lang="en-US" altLang="zh-CN" dirty="0"/>
          </a:p>
        </p:txBody>
      </p:sp>
      <p:sp>
        <p:nvSpPr>
          <p:cNvPr id="4" name="内容占位符 3"/>
          <p:cNvSpPr>
            <a:spLocks noGrp="1"/>
          </p:cNvSpPr>
          <p:nvPr>
            <p:ph sz="quarter" idx="18"/>
          </p:nvPr>
        </p:nvSpPr>
        <p:spPr>
          <a:xfrm>
            <a:off x="457200" y="1638300"/>
            <a:ext cx="11277600" cy="4533900"/>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pic>
        <p:nvPicPr>
          <p:cNvPr id="2" name="图片 1"/>
          <p:cNvPicPr>
            <a:picLocks noChangeAspect="1"/>
          </p:cNvPicPr>
          <p:nvPr userDrawn="1"/>
        </p:nvPicPr>
        <p:blipFill>
          <a:blip r:embed="rId2"/>
          <a:stretch>
            <a:fillRect/>
          </a:stretch>
        </p:blipFill>
        <p:spPr>
          <a:xfrm>
            <a:off x="457200" y="6400800"/>
            <a:ext cx="749300" cy="152400"/>
          </a:xfrm>
          <a:prstGeom prst="rect">
            <a:avLst/>
          </a:prstGeom>
        </p:spPr>
      </p:pic>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标题／内容页02">
    <p:spTree>
      <p:nvGrpSpPr>
        <p:cNvPr id="1" name=""/>
        <p:cNvGrpSpPr/>
        <p:nvPr/>
      </p:nvGrpSpPr>
      <p:grpSpPr>
        <a:xfrm>
          <a:off x="0" y="0"/>
          <a:ext cx="0" cy="0"/>
          <a:chOff x="0" y="0"/>
          <a:chExt cx="0" cy="0"/>
        </a:xfrm>
      </p:grpSpPr>
      <p:sp>
        <p:nvSpPr>
          <p:cNvPr id="7" name="Text Placeholder 3"/>
          <p:cNvSpPr>
            <a:spLocks noGrp="1"/>
          </p:cNvSpPr>
          <p:nvPr>
            <p:ph type="body" sz="quarter" idx="13"/>
          </p:nvPr>
        </p:nvSpPr>
        <p:spPr>
          <a:xfrm>
            <a:off x="457200" y="1338942"/>
            <a:ext cx="4343400" cy="4832569"/>
          </a:xfrm>
          <a:prstGeom prst="rect">
            <a:avLst/>
          </a:prstGeom>
        </p:spPr>
        <p:txBody>
          <a:bodyPr/>
          <a:lstStyle>
            <a:lvl1pPr>
              <a:lnSpc>
                <a:spcPct val="120000"/>
              </a:lnSpc>
              <a:buClr>
                <a:schemeClr val="accent1"/>
              </a:buClr>
              <a:defRPr sz="1800" b="0" i="0">
                <a:latin typeface="+mn-ea"/>
                <a:ea typeface="+mn-ea"/>
                <a:cs typeface="微软雅黑" panose="020B0503020204020204" pitchFamily="34" charset="-122"/>
              </a:defRPr>
            </a:lvl1pPr>
            <a:lvl2pPr>
              <a:lnSpc>
                <a:spcPct val="120000"/>
              </a:lnSpc>
              <a:buClr>
                <a:schemeClr val="accent1"/>
              </a:buClr>
              <a:defRPr sz="1800" b="0" i="0">
                <a:latin typeface="+mn-ea"/>
                <a:ea typeface="+mn-ea"/>
                <a:cs typeface="微软雅黑" panose="020B0503020204020204" pitchFamily="34" charset="-122"/>
              </a:defRPr>
            </a:lvl2pPr>
            <a:lvl3pPr>
              <a:lnSpc>
                <a:spcPct val="120000"/>
              </a:lnSpc>
              <a:buClr>
                <a:schemeClr val="accent1"/>
              </a:buClr>
              <a:defRPr sz="1800" b="0" i="0">
                <a:latin typeface="+mn-ea"/>
                <a:ea typeface="+mn-ea"/>
                <a:cs typeface="微软雅黑" panose="020B0503020204020204" pitchFamily="34" charset="-122"/>
              </a:defRPr>
            </a:lvl3pPr>
            <a:lvl4pPr>
              <a:lnSpc>
                <a:spcPct val="120000"/>
              </a:lnSpc>
              <a:buClr>
                <a:schemeClr val="accent1"/>
              </a:buClr>
              <a:defRPr sz="1800" b="0" i="0">
                <a:latin typeface="+mn-ea"/>
                <a:ea typeface="+mn-ea"/>
                <a:cs typeface="微软雅黑" panose="020B0503020204020204" pitchFamily="34" charset="-122"/>
              </a:defRPr>
            </a:lvl4pPr>
            <a:lvl5pPr>
              <a:lnSpc>
                <a:spcPct val="120000"/>
              </a:lnSpc>
              <a:buClr>
                <a:schemeClr val="accent1"/>
              </a:buClr>
              <a:defRPr sz="1800" b="0" i="0">
                <a:latin typeface="+mn-ea"/>
                <a:ea typeface="+mn-ea"/>
                <a:cs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6" name="Content Placeholder 5"/>
          <p:cNvSpPr>
            <a:spLocks noGrp="1"/>
          </p:cNvSpPr>
          <p:nvPr>
            <p:ph sz="quarter" idx="18"/>
          </p:nvPr>
        </p:nvSpPr>
        <p:spPr>
          <a:xfrm>
            <a:off x="5018088" y="1338943"/>
            <a:ext cx="6716712" cy="4833257"/>
          </a:xfrm>
          <a:prstGeom prst="rect">
            <a:avLst/>
          </a:prstGeom>
        </p:spPr>
        <p:txBody>
          <a:bodyPr/>
          <a:lstStyle>
            <a:lvl1pPr>
              <a:lnSpc>
                <a:spcPct val="120000"/>
              </a:lnSpc>
              <a:defRPr sz="1800" b="0" i="0">
                <a:latin typeface="+mn-ea"/>
                <a:ea typeface="+mn-ea"/>
                <a:cs typeface="微软雅黑" panose="020B0503020204020204" pitchFamily="34" charset="-122"/>
              </a:defRPr>
            </a:lvl1pPr>
            <a:lvl2pPr>
              <a:lnSpc>
                <a:spcPct val="120000"/>
              </a:lnSpc>
              <a:defRPr sz="1800" b="0" i="0">
                <a:latin typeface="+mn-ea"/>
                <a:ea typeface="+mn-ea"/>
                <a:cs typeface="微软雅黑" panose="020B0503020204020204" pitchFamily="34" charset="-122"/>
              </a:defRPr>
            </a:lvl2pPr>
            <a:lvl3pPr>
              <a:lnSpc>
                <a:spcPct val="120000"/>
              </a:lnSpc>
              <a:defRPr sz="1800" b="0" i="0">
                <a:latin typeface="+mn-ea"/>
                <a:ea typeface="+mn-ea"/>
                <a:cs typeface="微软雅黑" panose="020B0503020204020204" pitchFamily="34" charset="-122"/>
              </a:defRPr>
            </a:lvl3pPr>
            <a:lvl4pPr>
              <a:lnSpc>
                <a:spcPct val="120000"/>
              </a:lnSpc>
              <a:defRPr sz="1800" b="0" i="0">
                <a:latin typeface="+mn-ea"/>
                <a:ea typeface="+mn-ea"/>
                <a:cs typeface="微软雅黑" panose="020B0503020204020204" pitchFamily="34" charset="-122"/>
              </a:defRPr>
            </a:lvl4pPr>
            <a:lvl5pPr>
              <a:lnSpc>
                <a:spcPct val="120000"/>
              </a:lnSpc>
              <a:defRPr sz="1800" b="0" i="0">
                <a:latin typeface="+mn-ea"/>
                <a:ea typeface="+mn-ea"/>
                <a:cs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19" name="Title 18"/>
          <p:cNvSpPr>
            <a:spLocks noGrp="1"/>
          </p:cNvSpPr>
          <p:nvPr>
            <p:ph type="title"/>
          </p:nvPr>
        </p:nvSpPr>
        <p:spPr/>
        <p:txBody>
          <a:bodyPr/>
          <a:lstStyle>
            <a:lvl1pPr>
              <a:defRPr>
                <a:solidFill>
                  <a:schemeClr val="tx1"/>
                </a:solidFill>
              </a:defRPr>
            </a:lvl1pPr>
          </a:lstStyle>
          <a:p>
            <a:r>
              <a:rPr lang="zh-CN" altLang="en-US"/>
              <a:t>单击此处编辑母版标题样式</a:t>
            </a:r>
            <a:endParaRPr lang="en-US" dirty="0"/>
          </a:p>
        </p:txBody>
      </p:sp>
      <p:sp>
        <p:nvSpPr>
          <p:cNvPr id="20" name="Date Placeholder 19"/>
          <p:cNvSpPr>
            <a:spLocks noGrp="1"/>
          </p:cNvSpPr>
          <p:nvPr>
            <p:ph type="dt" sz="half" idx="19"/>
          </p:nvPr>
        </p:nvSpPr>
        <p:spPr/>
        <p:txBody>
          <a:bodyPr/>
          <a:lstStyle/>
          <a:p>
            <a:r>
              <a:rPr kumimoji="1" lang="zh-CN" altLang="en-US"/>
              <a:t>日期：</a:t>
            </a:r>
            <a:r>
              <a:rPr kumimoji="1" lang="en-US" altLang="zh-CN"/>
              <a:t>YYYY.MM.DD</a:t>
            </a:r>
            <a:endParaRPr kumimoji="1" lang="en-US" altLang="zh-CN" dirty="0"/>
          </a:p>
        </p:txBody>
      </p:sp>
      <p:sp>
        <p:nvSpPr>
          <p:cNvPr id="21" name="Footer Placeholder 20"/>
          <p:cNvSpPr>
            <a:spLocks noGrp="1"/>
          </p:cNvSpPr>
          <p:nvPr>
            <p:ph type="ftr" sz="quarter" idx="20"/>
          </p:nvPr>
        </p:nvSpPr>
        <p:spPr/>
        <p:txBody>
          <a:bodyPr/>
          <a:lstStyle/>
          <a:p>
            <a:r>
              <a:rPr kumimoji="1" lang="zh-CN" altLang="en-US" dirty="0"/>
              <a:t>部门：</a:t>
            </a:r>
            <a:endParaRPr kumimoji="1" lang="zh-CN" altLang="en-US" dirty="0"/>
          </a:p>
        </p:txBody>
      </p:sp>
      <p:sp>
        <p:nvSpPr>
          <p:cNvPr id="22" name="Slide Number Placeholder 21"/>
          <p:cNvSpPr>
            <a:spLocks noGrp="1"/>
          </p:cNvSpPr>
          <p:nvPr>
            <p:ph type="sldNum" sz="quarter" idx="21"/>
          </p:nvPr>
        </p:nvSpPr>
        <p:spPr/>
        <p:txBody>
          <a:bodyPr/>
          <a:lstStyle/>
          <a:p>
            <a:fld id="{884269F9-B5CE-EB46-8536-1F9E4423A6BA}" type="slidenum">
              <a:rPr kumimoji="1" lang="zh-CN" altLang="en-US" smtClean="0"/>
            </a:fld>
            <a:endParaRPr kumimoji="1" lang="zh-CN" altLang="en-US" dirty="0"/>
          </a:p>
        </p:txBody>
      </p:sp>
      <p:sp>
        <p:nvSpPr>
          <p:cNvPr id="11" name="Text Placeholder 28"/>
          <p:cNvSpPr>
            <a:spLocks noGrp="1"/>
          </p:cNvSpPr>
          <p:nvPr>
            <p:ph type="body" sz="quarter" idx="17" hasCustomPrompt="1"/>
          </p:nvPr>
        </p:nvSpPr>
        <p:spPr>
          <a:xfrm>
            <a:off x="4817382" y="6396999"/>
            <a:ext cx="2546350" cy="158750"/>
          </a:xfrm>
        </p:spPr>
        <p:txBody>
          <a:bodyPr>
            <a:noAutofit/>
          </a:bodyPr>
          <a:lstStyle>
            <a:lvl1pPr marL="0" indent="0">
              <a:buNone/>
              <a:defRPr sz="1000" baseline="0">
                <a:solidFill>
                  <a:schemeClr val="tx1"/>
                </a:solidFill>
              </a:defRPr>
            </a:lvl1pPr>
          </a:lstStyle>
          <a:p>
            <a:pPr lvl="0"/>
            <a:r>
              <a:rPr lang="zh-CN" altLang="en-US" dirty="0"/>
              <a:t>标题：</a:t>
            </a:r>
            <a:endParaRPr lang="en-US" altLang="zh-CN" dirty="0"/>
          </a:p>
        </p:txBody>
      </p:sp>
      <p:pic>
        <p:nvPicPr>
          <p:cNvPr id="12" name="图片 11"/>
          <p:cNvPicPr>
            <a:picLocks noChangeAspect="1"/>
          </p:cNvPicPr>
          <p:nvPr userDrawn="1"/>
        </p:nvPicPr>
        <p:blipFill>
          <a:blip r:embed="rId2"/>
          <a:stretch>
            <a:fillRect/>
          </a:stretch>
        </p:blipFill>
        <p:spPr>
          <a:xfrm>
            <a:off x="457200" y="6400800"/>
            <a:ext cx="749300" cy="152400"/>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14" name="图片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15" name="图片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15" name="Text Placeholder 2"/>
          <p:cNvSpPr>
            <a:spLocks noGrp="1"/>
          </p:cNvSpPr>
          <p:nvPr>
            <p:ph type="body" sz="quarter" idx="11" hasCustomPrompt="1"/>
          </p:nvPr>
        </p:nvSpPr>
        <p:spPr>
          <a:xfrm>
            <a:off x="442910" y="1338943"/>
            <a:ext cx="4238437" cy="1759202"/>
          </a:xfrm>
        </p:spPr>
        <p:txBody>
          <a:bodyPr>
            <a:noAutofit/>
          </a:bodyPr>
          <a:lstStyle>
            <a:lvl1pPr marL="0" indent="0">
              <a:buNone/>
              <a:defRPr sz="12000" b="0"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lang="en-US" altLang="zh-CN" dirty="0"/>
              <a:t>00</a:t>
            </a:r>
            <a:endParaRPr lang="en-US" dirty="0"/>
          </a:p>
        </p:txBody>
      </p:sp>
      <p:sp>
        <p:nvSpPr>
          <p:cNvPr id="17" name="Title 8"/>
          <p:cNvSpPr>
            <a:spLocks noGrp="1"/>
          </p:cNvSpPr>
          <p:nvPr>
            <p:ph type="title" hasCustomPrompt="1"/>
          </p:nvPr>
        </p:nvSpPr>
        <p:spPr>
          <a:xfrm>
            <a:off x="446314" y="3263393"/>
            <a:ext cx="6379029" cy="1923436"/>
          </a:xfrm>
        </p:spPr>
        <p:txBody>
          <a:bodyPr>
            <a:noAutofit/>
          </a:bodyPr>
          <a:lstStyle>
            <a:lvl1pPr marL="0" marR="0" indent="0" algn="l" defTabSz="914400" rtl="0" eaLnBrk="1" fontAlgn="auto" latinLnBrk="0" hangingPunct="1">
              <a:lnSpc>
                <a:spcPct val="120000"/>
              </a:lnSpc>
              <a:spcBef>
                <a:spcPct val="0"/>
              </a:spcBef>
              <a:spcAft>
                <a:spcPts val="0"/>
              </a:spcAft>
              <a:buClrTx/>
              <a:buSzTx/>
              <a:buFontTx/>
              <a:buNone/>
              <a:defRPr sz="3600">
                <a:solidFill>
                  <a:schemeClr val="tx1"/>
                </a:solidFill>
              </a:defRPr>
            </a:lvl1pPr>
          </a:lstStyle>
          <a:p>
            <a:r>
              <a:rPr lang="zh-CN" altLang="en-US" dirty="0"/>
              <a:t>章节页标题方正正粗黑 </a:t>
            </a:r>
            <a:r>
              <a:rPr lang="en-US" altLang="zh-CN" dirty="0"/>
              <a:t>36pt</a:t>
            </a:r>
            <a:br>
              <a:rPr lang="en-US" altLang="zh-CN" dirty="0"/>
            </a:br>
            <a:r>
              <a:rPr lang="en-US" altLang="zh-CN" dirty="0"/>
              <a:t>Facto Bold 36pt</a:t>
            </a:r>
            <a:endParaRPr lang="en-US" altLang="zh-CN" dirty="0"/>
          </a:p>
        </p:txBody>
      </p:sp>
      <p:sp>
        <p:nvSpPr>
          <p:cNvPr id="21" name="Date Placeholder 20"/>
          <p:cNvSpPr>
            <a:spLocks noGrp="1"/>
          </p:cNvSpPr>
          <p:nvPr>
            <p:ph type="dt" sz="half" idx="12"/>
          </p:nvPr>
        </p:nvSpPr>
        <p:spPr/>
        <p:txBody>
          <a:bodyPr/>
          <a:lstStyle>
            <a:lvl1pPr>
              <a:defRPr>
                <a:solidFill>
                  <a:schemeClr val="bg1"/>
                </a:solidFill>
              </a:defRPr>
            </a:lvl1pPr>
          </a:lstStyle>
          <a:p>
            <a:r>
              <a:rPr kumimoji="1" lang="zh-CN" altLang="en-US"/>
              <a:t>日期：</a:t>
            </a:r>
            <a:r>
              <a:rPr kumimoji="1" lang="en-US" altLang="zh-CN"/>
              <a:t>YYYY.MM.DD</a:t>
            </a:r>
            <a:endParaRPr kumimoji="1" lang="en-US" altLang="zh-CN" dirty="0"/>
          </a:p>
        </p:txBody>
      </p:sp>
      <p:sp>
        <p:nvSpPr>
          <p:cNvPr id="22" name="Footer Placeholder 21"/>
          <p:cNvSpPr>
            <a:spLocks noGrp="1"/>
          </p:cNvSpPr>
          <p:nvPr>
            <p:ph type="ftr" sz="quarter" idx="13"/>
          </p:nvPr>
        </p:nvSpPr>
        <p:spPr/>
        <p:txBody>
          <a:bodyPr/>
          <a:lstStyle>
            <a:lvl1pPr>
              <a:defRPr>
                <a:solidFill>
                  <a:schemeClr val="bg1"/>
                </a:solidFill>
              </a:defRPr>
            </a:lvl1pPr>
          </a:lstStyle>
          <a:p>
            <a:r>
              <a:rPr kumimoji="1" lang="zh-CN" altLang="en-US" dirty="0"/>
              <a:t>部门：</a:t>
            </a:r>
            <a:endParaRPr kumimoji="1" lang="zh-CN" altLang="en-US" dirty="0"/>
          </a:p>
        </p:txBody>
      </p:sp>
      <p:sp>
        <p:nvSpPr>
          <p:cNvPr id="23" name="Slide Number Placeholder 22"/>
          <p:cNvSpPr>
            <a:spLocks noGrp="1"/>
          </p:cNvSpPr>
          <p:nvPr>
            <p:ph type="sldNum" sz="quarter" idx="14"/>
          </p:nvPr>
        </p:nvSpPr>
        <p:spPr/>
        <p:txBody>
          <a:bodyPr/>
          <a:lstStyle>
            <a:lvl1pPr>
              <a:defRPr>
                <a:solidFill>
                  <a:schemeClr val="bg1"/>
                </a:solidFill>
              </a:defRPr>
            </a:lvl1pPr>
          </a:lstStyle>
          <a:p>
            <a:fld id="{884269F9-B5CE-EB46-8536-1F9E4423A6BA}" type="slidenum">
              <a:rPr kumimoji="1" lang="zh-CN" altLang="en-US" smtClean="0"/>
            </a:fld>
            <a:endParaRPr kumimoji="1" lang="zh-CN" altLang="en-US" dirty="0"/>
          </a:p>
        </p:txBody>
      </p:sp>
      <p:sp>
        <p:nvSpPr>
          <p:cNvPr id="9" name="Text Placeholder 28"/>
          <p:cNvSpPr>
            <a:spLocks noGrp="1"/>
          </p:cNvSpPr>
          <p:nvPr>
            <p:ph type="body" sz="quarter" idx="17" hasCustomPrompt="1"/>
          </p:nvPr>
        </p:nvSpPr>
        <p:spPr>
          <a:xfrm>
            <a:off x="4817382" y="6400628"/>
            <a:ext cx="2546350" cy="158750"/>
          </a:xfrm>
        </p:spPr>
        <p:txBody>
          <a:bodyPr>
            <a:noAutofit/>
          </a:bodyPr>
          <a:lstStyle>
            <a:lvl1pPr marL="0" indent="0">
              <a:buNone/>
              <a:defRPr sz="1000" baseline="0">
                <a:solidFill>
                  <a:schemeClr val="bg1"/>
                </a:solidFill>
              </a:defRPr>
            </a:lvl1pPr>
          </a:lstStyle>
          <a:p>
            <a:pPr lvl="0"/>
            <a:r>
              <a:rPr lang="zh-CN" altLang="en-US" dirty="0"/>
              <a:t>标题：</a:t>
            </a:r>
            <a:endParaRPr lang="en-US" altLang="zh-CN" dirty="0"/>
          </a:p>
        </p:txBody>
      </p:sp>
      <p:pic>
        <p:nvPicPr>
          <p:cNvPr id="11" name="Picture 10"/>
          <p:cNvPicPr>
            <a:picLocks noChangeAspect="1"/>
          </p:cNvPicPr>
          <p:nvPr userDrawn="1"/>
        </p:nvPicPr>
        <p:blipFill>
          <a:blip r:embed="rId2"/>
          <a:stretch>
            <a:fillRect/>
          </a:stretch>
        </p:blipFill>
        <p:spPr>
          <a:xfrm>
            <a:off x="456085" y="6394567"/>
            <a:ext cx="759600" cy="151920"/>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14" name="图片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图片页">
    <p:spTree>
      <p:nvGrpSpPr>
        <p:cNvPr id="1" name=""/>
        <p:cNvGrpSpPr/>
        <p:nvPr/>
      </p:nvGrpSpPr>
      <p:grpSpPr>
        <a:xfrm>
          <a:off x="0" y="0"/>
          <a:ext cx="0" cy="0"/>
          <a:chOff x="0" y="0"/>
          <a:chExt cx="0" cy="0"/>
        </a:xfrm>
      </p:grpSpPr>
      <p:sp>
        <p:nvSpPr>
          <p:cNvPr id="5" name="Picture Placeholder 4"/>
          <p:cNvSpPr>
            <a:spLocks noGrp="1"/>
          </p:cNvSpPr>
          <p:nvPr>
            <p:ph type="pic" sz="quarter" idx="14" hasCustomPrompt="1"/>
          </p:nvPr>
        </p:nvSpPr>
        <p:spPr>
          <a:xfrm>
            <a:off x="0" y="0"/>
            <a:ext cx="12192000" cy="6858000"/>
          </a:xfrm>
          <a:prstGeom prst="rect">
            <a:avLst/>
          </a:prstGeom>
          <a:solidFill>
            <a:schemeClr val="accent5"/>
          </a:solidFill>
        </p:spPr>
        <p:txBody>
          <a:bodyPr anchor="ctr"/>
          <a:lstStyle>
            <a:lvl1pPr marL="0" indent="0" algn="ctr">
              <a:buNone/>
              <a:defRPr sz="1800">
                <a:latin typeface="+mj-ea"/>
                <a:ea typeface="+mj-ea"/>
              </a:defRPr>
            </a:lvl1pPr>
          </a:lstStyle>
          <a:p>
            <a:r>
              <a:rPr lang="zh-CN" altLang="en-US" dirty="0"/>
              <a:t>点击插入图片</a:t>
            </a:r>
            <a:endParaRPr lang="en-US" altLang="zh-CN" dirty="0"/>
          </a:p>
          <a:p>
            <a:endParaRPr lang="en-US" dirty="0"/>
          </a:p>
          <a:p>
            <a:endParaRPr lang="en-US" dirty="0"/>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r>
              <a:rPr kumimoji="1" lang="zh-CN" altLang="en-US"/>
              <a:t>日期：</a:t>
            </a:r>
            <a:r>
              <a:rPr kumimoji="1" lang="en-US" altLang="zh-CN"/>
              <a:t>YYYY.MM.DD</a:t>
            </a:r>
            <a:endParaRPr kumimoji="1" lang="en-US" altLang="zh-CN" dirty="0"/>
          </a:p>
        </p:txBody>
      </p:sp>
      <p:sp>
        <p:nvSpPr>
          <p:cNvPr id="4" name="页脚占位符 3"/>
          <p:cNvSpPr>
            <a:spLocks noGrp="1"/>
          </p:cNvSpPr>
          <p:nvPr>
            <p:ph type="ftr" sz="quarter" idx="11"/>
          </p:nvPr>
        </p:nvSpPr>
        <p:spPr/>
        <p:txBody>
          <a:bodyPr/>
          <a:lstStyle/>
          <a:p>
            <a:r>
              <a:rPr kumimoji="1" lang="zh-CN" altLang="en-US"/>
              <a:t>部门：</a:t>
            </a:r>
            <a:endParaRPr kumimoji="1" lang="zh-CN" altLang="en-US" dirty="0"/>
          </a:p>
        </p:txBody>
      </p:sp>
      <p:sp>
        <p:nvSpPr>
          <p:cNvPr id="5" name="灯片编号占位符 4"/>
          <p:cNvSpPr>
            <a:spLocks noGrp="1"/>
          </p:cNvSpPr>
          <p:nvPr>
            <p:ph type="sldNum" sz="quarter" idx="12"/>
          </p:nvPr>
        </p:nvSpPr>
        <p:spPr/>
        <p:txBody>
          <a:bodyPr/>
          <a:lstStyle/>
          <a:p>
            <a:fld id="{884269F9-B5CE-EB46-8536-1F9E4423A6BA}" type="slidenum">
              <a:rPr kumimoji="1" lang="zh-CN" altLang="en-US" smtClean="0"/>
            </a:fld>
            <a:endParaRPr kumimoji="1" lang="zh-CN" altLang="en-US" dirty="0"/>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3" name="图片 2" descr="PPT背景"/>
          <p:cNvPicPr>
            <a:picLocks noChangeAspect="1"/>
          </p:cNvPicPr>
          <p:nvPr userDrawn="1"/>
        </p:nvPicPr>
        <p:blipFill>
          <a:blip r:embed="rId2"/>
          <a:stretch>
            <a:fillRect/>
          </a:stretch>
        </p:blipFill>
        <p:spPr>
          <a:xfrm>
            <a:off x="-847" y="-5080"/>
            <a:ext cx="12208087" cy="6867313"/>
          </a:xfrm>
          <a:prstGeom prst="rect">
            <a:avLst/>
          </a:prstGeom>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solidFill>
                  <a:schemeClr val="dk1">
                    <a:lumMod val="100000"/>
                  </a:schemeClr>
                </a:solidFill>
              </a:defRPr>
            </a:lvl1pPr>
          </a:lstStyle>
          <a:p>
            <a:r>
              <a:rPr lang="zh-CN" altLang="en-US"/>
              <a:t>日期：</a:t>
            </a:r>
            <a:r>
              <a:rPr lang="en-US" altLang="zh-CN"/>
              <a:t>YYYY.MM.DD</a:t>
            </a:r>
            <a:endParaRPr lang="zh-CN" altLang="en-US"/>
          </a:p>
        </p:txBody>
      </p:sp>
      <p:sp>
        <p:nvSpPr>
          <p:cNvPr id="3" name="页脚占位符 2"/>
          <p:cNvSpPr>
            <a:spLocks noGrp="1"/>
          </p:cNvSpPr>
          <p:nvPr>
            <p:ph type="ftr" sz="quarter" idx="11"/>
          </p:nvPr>
        </p:nvSpPr>
        <p:spPr/>
        <p:txBody>
          <a:bodyPr/>
          <a:lstStyle>
            <a:lvl1pPr>
              <a:defRPr>
                <a:solidFill>
                  <a:schemeClr val="dk1">
                    <a:lumMod val="100000"/>
                  </a:schemeClr>
                </a:solidFill>
              </a:defRPr>
            </a:lvl1pPr>
          </a:lstStyle>
          <a:p>
            <a:r>
              <a:rPr lang="zh-CN" altLang="en-US"/>
              <a:t>部门：</a:t>
            </a:r>
            <a:endParaRPr lang="zh-CN" altLang="en-US"/>
          </a:p>
        </p:txBody>
      </p:sp>
      <p:sp>
        <p:nvSpPr>
          <p:cNvPr id="4" name="灯片编号占位符 3"/>
          <p:cNvSpPr>
            <a:spLocks noGrp="1"/>
          </p:cNvSpPr>
          <p:nvPr>
            <p:ph type="sldNum" sz="quarter" idx="12"/>
          </p:nvPr>
        </p:nvSpPr>
        <p:spPr/>
        <p:txBody>
          <a:bodyPr/>
          <a:lstStyle>
            <a:lvl1pPr>
              <a:defRPr>
                <a:solidFill>
                  <a:schemeClr val="dk1">
                    <a:lumMod val="100000"/>
                  </a:schemeClr>
                </a:solidFill>
              </a:defRPr>
            </a:lvl1pPr>
          </a:lstStyle>
          <a:p>
            <a:fld id="{1A65C06C-3C1A-4BCD-92B5-D937CB4EDA5F}" type="slidenum">
              <a:rPr lang="zh-CN" altLang="en-US" smtClean="0"/>
            </a:fld>
            <a:endParaRPr lang="zh-CN"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封面/封底">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199" y="1863045"/>
            <a:ext cx="6535271" cy="2364628"/>
          </a:xfrm>
        </p:spPr>
        <p:txBody>
          <a:bodyPr>
            <a:noAutofit/>
          </a:bodyPr>
          <a:lstStyle>
            <a:lvl1pPr>
              <a:lnSpc>
                <a:spcPct val="120000"/>
              </a:lnSpc>
              <a:defRPr sz="4800">
                <a:solidFill>
                  <a:schemeClr val="tx1"/>
                </a:solidFill>
              </a:defRPr>
            </a:lvl1pPr>
          </a:lstStyle>
          <a:p>
            <a:r>
              <a:rPr lang="zh-CN" altLang="en-US" dirty="0"/>
              <a:t>点击修改标题 </a:t>
            </a:r>
            <a:r>
              <a:rPr lang="en-US" altLang="zh-CN" dirty="0"/>
              <a:t>Click to edit Master title style</a:t>
            </a:r>
            <a:endParaRPr lang="en-US" dirty="0"/>
          </a:p>
        </p:txBody>
      </p:sp>
      <p:sp>
        <p:nvSpPr>
          <p:cNvPr id="7" name="Text Placeholder 5"/>
          <p:cNvSpPr>
            <a:spLocks noGrp="1"/>
          </p:cNvSpPr>
          <p:nvPr>
            <p:ph type="body" sz="quarter" idx="11"/>
          </p:nvPr>
        </p:nvSpPr>
        <p:spPr>
          <a:xfrm>
            <a:off x="457199" y="4358301"/>
            <a:ext cx="6535271" cy="833811"/>
          </a:xfrm>
        </p:spPr>
        <p:txBody>
          <a:bodyPr/>
          <a:lstStyle>
            <a:lvl1pPr marL="0" indent="0">
              <a:spcBef>
                <a:spcPts val="0"/>
              </a:spcBef>
              <a:buNone/>
              <a:defRPr b="1">
                <a:solidFill>
                  <a:schemeClr val="accent1"/>
                </a:solidFill>
                <a:latin typeface="+mn-ea"/>
                <a:ea typeface="+mn-ea"/>
              </a:defRPr>
            </a:lvl1pPr>
            <a:lvl2pPr marL="457200" indent="0">
              <a:buNone/>
              <a:defRPr>
                <a:solidFill>
                  <a:srgbClr val="FF0000"/>
                </a:solidFill>
              </a:defRPr>
            </a:lvl2pPr>
            <a:lvl3pPr marL="914400" indent="0">
              <a:buNone/>
              <a:defRPr>
                <a:solidFill>
                  <a:srgbClr val="FF0000"/>
                </a:solidFill>
              </a:defRPr>
            </a:lvl3pPr>
            <a:lvl4pPr marL="1371600" indent="0">
              <a:buNone/>
              <a:defRPr>
                <a:solidFill>
                  <a:srgbClr val="FF0000"/>
                </a:solidFill>
              </a:defRPr>
            </a:lvl4pPr>
            <a:lvl5pPr marL="1828800" indent="0">
              <a:buNone/>
              <a:defRPr>
                <a:solidFill>
                  <a:srgbClr val="FF0000"/>
                </a:solidFill>
              </a:defRPr>
            </a:lvl5pPr>
          </a:lstStyle>
          <a:p>
            <a:pPr lvl="0"/>
            <a:r>
              <a:rPr lang="zh-CN" altLang="en-US"/>
              <a:t>单击此处编辑母版文本样式</a:t>
            </a:r>
            <a:endParaRPr lang="zh-CN" altLang="en-US"/>
          </a:p>
        </p:txBody>
      </p:sp>
      <p:pic>
        <p:nvPicPr>
          <p:cNvPr id="2" name="图片 1"/>
          <p:cNvPicPr>
            <a:picLocks noChangeAspect="1"/>
          </p:cNvPicPr>
          <p:nvPr userDrawn="1"/>
        </p:nvPicPr>
        <p:blipFill>
          <a:blip r:embed="rId2"/>
          <a:stretch>
            <a:fillRect/>
          </a:stretch>
        </p:blipFill>
        <p:spPr>
          <a:xfrm>
            <a:off x="9382519" y="-7409"/>
            <a:ext cx="2809481" cy="6871014"/>
          </a:xfrm>
          <a:prstGeom prst="rect">
            <a:avLst/>
          </a:prstGeom>
        </p:spPr>
      </p:pic>
      <p:pic>
        <p:nvPicPr>
          <p:cNvPr id="8" name="图片 7"/>
          <p:cNvPicPr>
            <a:picLocks noChangeAspect="1"/>
          </p:cNvPicPr>
          <p:nvPr userDrawn="1"/>
        </p:nvPicPr>
        <p:blipFill>
          <a:blip r:embed="rId3"/>
          <a:stretch>
            <a:fillRect/>
          </a:stretch>
        </p:blipFill>
        <p:spPr>
          <a:xfrm>
            <a:off x="457200" y="457200"/>
            <a:ext cx="1536192" cy="312446"/>
          </a:xfrm>
          <a:prstGeom prst="rect">
            <a:avLst/>
          </a:prstGeom>
        </p:spPr>
      </p:pic>
      <p:pic>
        <p:nvPicPr>
          <p:cNvPr id="9" name="图片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10" name="图片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r>
              <a:rPr kumimoji="1" lang="zh-CN" altLang="en-US"/>
              <a:t>日期：</a:t>
            </a:r>
            <a:r>
              <a:rPr kumimoji="1" lang="en-US" altLang="zh-CN"/>
              <a:t>YYYY.MM.DD</a:t>
            </a:r>
            <a:endParaRPr kumimoji="1" lang="en-US" altLang="zh-CN" dirty="0"/>
          </a:p>
        </p:txBody>
      </p:sp>
      <p:sp>
        <p:nvSpPr>
          <p:cNvPr id="4" name="页脚占位符 3"/>
          <p:cNvSpPr>
            <a:spLocks noGrp="1"/>
          </p:cNvSpPr>
          <p:nvPr>
            <p:ph type="ftr" sz="quarter" idx="11"/>
          </p:nvPr>
        </p:nvSpPr>
        <p:spPr/>
        <p:txBody>
          <a:bodyPr/>
          <a:lstStyle/>
          <a:p>
            <a:r>
              <a:rPr kumimoji="1" lang="zh-CN" altLang="en-US"/>
              <a:t>部门：</a:t>
            </a:r>
            <a:endParaRPr kumimoji="1" lang="zh-CN" altLang="en-US" dirty="0"/>
          </a:p>
        </p:txBody>
      </p:sp>
      <p:sp>
        <p:nvSpPr>
          <p:cNvPr id="5" name="灯片编号占位符 4"/>
          <p:cNvSpPr>
            <a:spLocks noGrp="1"/>
          </p:cNvSpPr>
          <p:nvPr>
            <p:ph type="sldNum" sz="quarter" idx="12"/>
          </p:nvPr>
        </p:nvSpPr>
        <p:spPr/>
        <p:txBody>
          <a:bodyPr/>
          <a:lstStyle/>
          <a:p>
            <a:fld id="{884269F9-B5CE-EB46-8536-1F9E4423A6BA}" type="slidenum">
              <a:rPr kumimoji="1" lang="zh-CN" altLang="en-US" smtClean="0"/>
            </a:fld>
            <a:endParaRPr kumimoji="1" lang="zh-CN" altLang="en-US" dirty="0"/>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标题／内容页01">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lvl1pPr>
              <a:defRPr>
                <a:solidFill>
                  <a:schemeClr val="tx1"/>
                </a:solidFill>
              </a:defRPr>
            </a:lvl1pPr>
          </a:lstStyle>
          <a:p>
            <a:r>
              <a:rPr lang="zh-CN" altLang="en-US"/>
              <a:t>单击此处编辑母版标题样式</a:t>
            </a:r>
            <a:endParaRPr lang="en-US" dirty="0"/>
          </a:p>
        </p:txBody>
      </p:sp>
      <p:sp>
        <p:nvSpPr>
          <p:cNvPr id="22" name="Date Placeholder 21"/>
          <p:cNvSpPr>
            <a:spLocks noGrp="1"/>
          </p:cNvSpPr>
          <p:nvPr>
            <p:ph type="dt" sz="half" idx="14"/>
          </p:nvPr>
        </p:nvSpPr>
        <p:spPr/>
        <p:txBody>
          <a:bodyPr/>
          <a:lstStyle/>
          <a:p>
            <a:r>
              <a:rPr kumimoji="1" lang="zh-CN" altLang="en-US"/>
              <a:t>日期：</a:t>
            </a:r>
            <a:r>
              <a:rPr kumimoji="1" lang="en-US" altLang="zh-CN"/>
              <a:t>YYYY.MM.DD</a:t>
            </a:r>
            <a:endParaRPr kumimoji="1" lang="en-US" altLang="zh-CN" dirty="0"/>
          </a:p>
        </p:txBody>
      </p:sp>
      <p:sp>
        <p:nvSpPr>
          <p:cNvPr id="23" name="Footer Placeholder 22"/>
          <p:cNvSpPr>
            <a:spLocks noGrp="1"/>
          </p:cNvSpPr>
          <p:nvPr>
            <p:ph type="ftr" sz="quarter" idx="15"/>
          </p:nvPr>
        </p:nvSpPr>
        <p:spPr/>
        <p:txBody>
          <a:bodyPr/>
          <a:lstStyle/>
          <a:p>
            <a:r>
              <a:rPr kumimoji="1" lang="zh-CN" altLang="en-US" dirty="0"/>
              <a:t>部门：</a:t>
            </a:r>
            <a:endParaRPr kumimoji="1" lang="zh-CN" altLang="en-US" dirty="0"/>
          </a:p>
        </p:txBody>
      </p:sp>
      <p:sp>
        <p:nvSpPr>
          <p:cNvPr id="24" name="Slide Number Placeholder 23"/>
          <p:cNvSpPr>
            <a:spLocks noGrp="1"/>
          </p:cNvSpPr>
          <p:nvPr>
            <p:ph type="sldNum" sz="quarter" idx="16"/>
          </p:nvPr>
        </p:nvSpPr>
        <p:spPr/>
        <p:txBody>
          <a:bodyPr/>
          <a:lstStyle/>
          <a:p>
            <a:fld id="{884269F9-B5CE-EB46-8536-1F9E4423A6BA}" type="slidenum">
              <a:rPr kumimoji="1" lang="zh-CN" altLang="en-US" smtClean="0"/>
            </a:fld>
            <a:endParaRPr kumimoji="1" lang="zh-CN" altLang="en-US" dirty="0"/>
          </a:p>
        </p:txBody>
      </p:sp>
      <p:sp>
        <p:nvSpPr>
          <p:cNvPr id="29" name="Text Placeholder 28"/>
          <p:cNvSpPr>
            <a:spLocks noGrp="1"/>
          </p:cNvSpPr>
          <p:nvPr>
            <p:ph type="body" sz="quarter" idx="17" hasCustomPrompt="1"/>
          </p:nvPr>
        </p:nvSpPr>
        <p:spPr>
          <a:xfrm>
            <a:off x="4817382" y="6396999"/>
            <a:ext cx="2546350" cy="158750"/>
          </a:xfrm>
        </p:spPr>
        <p:txBody>
          <a:bodyPr>
            <a:noAutofit/>
          </a:bodyPr>
          <a:lstStyle>
            <a:lvl1pPr marL="0" indent="0">
              <a:buNone/>
              <a:defRPr sz="1000" baseline="0">
                <a:solidFill>
                  <a:schemeClr val="tx1"/>
                </a:solidFill>
              </a:defRPr>
            </a:lvl1pPr>
          </a:lstStyle>
          <a:p>
            <a:pPr lvl="0"/>
            <a:r>
              <a:rPr lang="zh-CN" altLang="en-US" dirty="0"/>
              <a:t>标题：</a:t>
            </a:r>
            <a:endParaRPr lang="en-US" altLang="zh-CN" dirty="0"/>
          </a:p>
        </p:txBody>
      </p:sp>
      <p:sp>
        <p:nvSpPr>
          <p:cNvPr id="3" name="内容占位符 2"/>
          <p:cNvSpPr>
            <a:spLocks noGrp="1"/>
          </p:cNvSpPr>
          <p:nvPr>
            <p:ph sz="quarter" idx="18"/>
          </p:nvPr>
        </p:nvSpPr>
        <p:spPr>
          <a:xfrm>
            <a:off x="457200" y="1333500"/>
            <a:ext cx="11277600" cy="4838700"/>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dirty="0"/>
          </a:p>
        </p:txBody>
      </p:sp>
      <p:pic>
        <p:nvPicPr>
          <p:cNvPr id="9" name="图片 8"/>
          <p:cNvPicPr>
            <a:picLocks noChangeAspect="1"/>
          </p:cNvPicPr>
          <p:nvPr userDrawn="1"/>
        </p:nvPicPr>
        <p:blipFill>
          <a:blip r:embed="rId2"/>
          <a:stretch>
            <a:fillRect/>
          </a:stretch>
        </p:blipFill>
        <p:spPr>
          <a:xfrm>
            <a:off x="457200" y="6400800"/>
            <a:ext cx="749300" cy="152400"/>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两行标题／内容页">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446314" y="474134"/>
            <a:ext cx="11299372" cy="883612"/>
          </a:xfrm>
          <a:prstGeom prst="rect">
            <a:avLst/>
          </a:prstGeom>
        </p:spPr>
        <p:txBody>
          <a:bodyPr>
            <a:normAutofit/>
          </a:bodyPr>
          <a:lstStyle>
            <a:lvl1pPr>
              <a:lnSpc>
                <a:spcPct val="100000"/>
              </a:lnSpc>
              <a:defRPr sz="3200">
                <a:solidFill>
                  <a:schemeClr val="tx1"/>
                </a:solidFill>
                <a:latin typeface="+mn-lt"/>
                <a:ea typeface="方正正粗黑简体" panose="02000000000000000000" charset="-122"/>
                <a:cs typeface="方正正粗黑简体" panose="02000000000000000000" charset="-122"/>
              </a:defRPr>
            </a:lvl1pPr>
          </a:lstStyle>
          <a:p>
            <a:r>
              <a:rPr lang="zh-CN" altLang="en-US" dirty="0"/>
              <a:t>点击修改标题</a:t>
            </a:r>
            <a:br>
              <a:rPr lang="en-US" altLang="zh-CN" dirty="0"/>
            </a:br>
            <a:r>
              <a:rPr lang="en-US" altLang="zh-CN" dirty="0"/>
              <a:t>Click to edit Master title style</a:t>
            </a:r>
            <a:endParaRPr lang="en-US" dirty="0"/>
          </a:p>
        </p:txBody>
      </p:sp>
      <p:sp>
        <p:nvSpPr>
          <p:cNvPr id="8" name="Date Placeholder 7"/>
          <p:cNvSpPr>
            <a:spLocks noGrp="1"/>
          </p:cNvSpPr>
          <p:nvPr>
            <p:ph type="dt" sz="half" idx="14"/>
          </p:nvPr>
        </p:nvSpPr>
        <p:spPr/>
        <p:txBody>
          <a:bodyPr/>
          <a:lstStyle/>
          <a:p>
            <a:r>
              <a:rPr kumimoji="1" lang="zh-CN" altLang="en-US"/>
              <a:t>日期：</a:t>
            </a:r>
            <a:r>
              <a:rPr kumimoji="1" lang="en-US" altLang="zh-CN"/>
              <a:t>YYYY.MM.DD</a:t>
            </a:r>
            <a:endParaRPr kumimoji="1" lang="en-US" altLang="zh-CN" dirty="0"/>
          </a:p>
        </p:txBody>
      </p:sp>
      <p:sp>
        <p:nvSpPr>
          <p:cNvPr id="14" name="Footer Placeholder 13"/>
          <p:cNvSpPr>
            <a:spLocks noGrp="1"/>
          </p:cNvSpPr>
          <p:nvPr>
            <p:ph type="ftr" sz="quarter" idx="15"/>
          </p:nvPr>
        </p:nvSpPr>
        <p:spPr/>
        <p:txBody>
          <a:bodyPr/>
          <a:lstStyle/>
          <a:p>
            <a:r>
              <a:rPr kumimoji="1" lang="zh-CN" altLang="en-US" dirty="0"/>
              <a:t>部门：</a:t>
            </a:r>
            <a:endParaRPr kumimoji="1" lang="zh-CN" altLang="en-US" dirty="0"/>
          </a:p>
        </p:txBody>
      </p:sp>
      <p:sp>
        <p:nvSpPr>
          <p:cNvPr id="15" name="Slide Number Placeholder 14"/>
          <p:cNvSpPr>
            <a:spLocks noGrp="1"/>
          </p:cNvSpPr>
          <p:nvPr>
            <p:ph type="sldNum" sz="quarter" idx="16"/>
          </p:nvPr>
        </p:nvSpPr>
        <p:spPr/>
        <p:txBody>
          <a:bodyPr/>
          <a:lstStyle/>
          <a:p>
            <a:fld id="{884269F9-B5CE-EB46-8536-1F9E4423A6BA}" type="slidenum">
              <a:rPr kumimoji="1" lang="zh-CN" altLang="en-US" smtClean="0"/>
            </a:fld>
            <a:endParaRPr kumimoji="1" lang="zh-CN" altLang="en-US" dirty="0"/>
          </a:p>
        </p:txBody>
      </p:sp>
      <p:sp>
        <p:nvSpPr>
          <p:cNvPr id="12" name="Text Placeholder 28"/>
          <p:cNvSpPr>
            <a:spLocks noGrp="1"/>
          </p:cNvSpPr>
          <p:nvPr>
            <p:ph type="body" sz="quarter" idx="17" hasCustomPrompt="1"/>
          </p:nvPr>
        </p:nvSpPr>
        <p:spPr>
          <a:xfrm>
            <a:off x="4817382" y="6396999"/>
            <a:ext cx="2546350" cy="158750"/>
          </a:xfrm>
        </p:spPr>
        <p:txBody>
          <a:bodyPr>
            <a:noAutofit/>
          </a:bodyPr>
          <a:lstStyle>
            <a:lvl1pPr marL="0" indent="0">
              <a:buNone/>
              <a:defRPr sz="1000" baseline="0">
                <a:solidFill>
                  <a:schemeClr val="tx1"/>
                </a:solidFill>
              </a:defRPr>
            </a:lvl1pPr>
          </a:lstStyle>
          <a:p>
            <a:pPr lvl="0"/>
            <a:r>
              <a:rPr lang="zh-CN" altLang="en-US" dirty="0"/>
              <a:t>标题：</a:t>
            </a:r>
            <a:endParaRPr lang="en-US" altLang="zh-CN" dirty="0"/>
          </a:p>
        </p:txBody>
      </p:sp>
      <p:sp>
        <p:nvSpPr>
          <p:cNvPr id="4" name="内容占位符 3"/>
          <p:cNvSpPr>
            <a:spLocks noGrp="1"/>
          </p:cNvSpPr>
          <p:nvPr>
            <p:ph sz="quarter" idx="18"/>
          </p:nvPr>
        </p:nvSpPr>
        <p:spPr>
          <a:xfrm>
            <a:off x="457200" y="1638300"/>
            <a:ext cx="11277600" cy="4533900"/>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pic>
        <p:nvPicPr>
          <p:cNvPr id="2" name="图片 1"/>
          <p:cNvPicPr>
            <a:picLocks noChangeAspect="1"/>
          </p:cNvPicPr>
          <p:nvPr userDrawn="1"/>
        </p:nvPicPr>
        <p:blipFill>
          <a:blip r:embed="rId2"/>
          <a:stretch>
            <a:fillRect/>
          </a:stretch>
        </p:blipFill>
        <p:spPr>
          <a:xfrm>
            <a:off x="457200" y="6400800"/>
            <a:ext cx="749300" cy="152400"/>
          </a:xfrm>
          <a:prstGeom prst="rect">
            <a:avLst/>
          </a:prstGeom>
        </p:spPr>
      </p:pic>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标题／内容页02">
    <p:spTree>
      <p:nvGrpSpPr>
        <p:cNvPr id="1" name=""/>
        <p:cNvGrpSpPr/>
        <p:nvPr/>
      </p:nvGrpSpPr>
      <p:grpSpPr>
        <a:xfrm>
          <a:off x="0" y="0"/>
          <a:ext cx="0" cy="0"/>
          <a:chOff x="0" y="0"/>
          <a:chExt cx="0" cy="0"/>
        </a:xfrm>
      </p:grpSpPr>
      <p:sp>
        <p:nvSpPr>
          <p:cNvPr id="7" name="Text Placeholder 3"/>
          <p:cNvSpPr>
            <a:spLocks noGrp="1"/>
          </p:cNvSpPr>
          <p:nvPr>
            <p:ph type="body" sz="quarter" idx="13"/>
          </p:nvPr>
        </p:nvSpPr>
        <p:spPr>
          <a:xfrm>
            <a:off x="457200" y="1338942"/>
            <a:ext cx="4343400" cy="4832569"/>
          </a:xfrm>
          <a:prstGeom prst="rect">
            <a:avLst/>
          </a:prstGeom>
        </p:spPr>
        <p:txBody>
          <a:bodyPr/>
          <a:lstStyle>
            <a:lvl1pPr>
              <a:lnSpc>
                <a:spcPct val="120000"/>
              </a:lnSpc>
              <a:buClr>
                <a:schemeClr val="accent1"/>
              </a:buClr>
              <a:defRPr sz="1800" b="0" i="0">
                <a:latin typeface="+mn-ea"/>
                <a:ea typeface="+mn-ea"/>
                <a:cs typeface="微软雅黑" panose="020B0503020204020204" pitchFamily="34" charset="-122"/>
              </a:defRPr>
            </a:lvl1pPr>
            <a:lvl2pPr>
              <a:lnSpc>
                <a:spcPct val="120000"/>
              </a:lnSpc>
              <a:buClr>
                <a:schemeClr val="accent1"/>
              </a:buClr>
              <a:defRPr sz="1800" b="0" i="0">
                <a:latin typeface="+mn-ea"/>
                <a:ea typeface="+mn-ea"/>
                <a:cs typeface="微软雅黑" panose="020B0503020204020204" pitchFamily="34" charset="-122"/>
              </a:defRPr>
            </a:lvl2pPr>
            <a:lvl3pPr>
              <a:lnSpc>
                <a:spcPct val="120000"/>
              </a:lnSpc>
              <a:buClr>
                <a:schemeClr val="accent1"/>
              </a:buClr>
              <a:defRPr sz="1800" b="0" i="0">
                <a:latin typeface="+mn-ea"/>
                <a:ea typeface="+mn-ea"/>
                <a:cs typeface="微软雅黑" panose="020B0503020204020204" pitchFamily="34" charset="-122"/>
              </a:defRPr>
            </a:lvl3pPr>
            <a:lvl4pPr>
              <a:lnSpc>
                <a:spcPct val="120000"/>
              </a:lnSpc>
              <a:buClr>
                <a:schemeClr val="accent1"/>
              </a:buClr>
              <a:defRPr sz="1800" b="0" i="0">
                <a:latin typeface="+mn-ea"/>
                <a:ea typeface="+mn-ea"/>
                <a:cs typeface="微软雅黑" panose="020B0503020204020204" pitchFamily="34" charset="-122"/>
              </a:defRPr>
            </a:lvl4pPr>
            <a:lvl5pPr>
              <a:lnSpc>
                <a:spcPct val="120000"/>
              </a:lnSpc>
              <a:buClr>
                <a:schemeClr val="accent1"/>
              </a:buClr>
              <a:defRPr sz="1800" b="0" i="0">
                <a:latin typeface="+mn-ea"/>
                <a:ea typeface="+mn-ea"/>
                <a:cs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6" name="Content Placeholder 5"/>
          <p:cNvSpPr>
            <a:spLocks noGrp="1"/>
          </p:cNvSpPr>
          <p:nvPr>
            <p:ph sz="quarter" idx="18"/>
          </p:nvPr>
        </p:nvSpPr>
        <p:spPr>
          <a:xfrm>
            <a:off x="5018088" y="1338943"/>
            <a:ext cx="6716712" cy="4833257"/>
          </a:xfrm>
          <a:prstGeom prst="rect">
            <a:avLst/>
          </a:prstGeom>
        </p:spPr>
        <p:txBody>
          <a:bodyPr/>
          <a:lstStyle>
            <a:lvl1pPr>
              <a:lnSpc>
                <a:spcPct val="120000"/>
              </a:lnSpc>
              <a:defRPr sz="1800" b="0" i="0">
                <a:latin typeface="+mn-ea"/>
                <a:ea typeface="+mn-ea"/>
                <a:cs typeface="微软雅黑" panose="020B0503020204020204" pitchFamily="34" charset="-122"/>
              </a:defRPr>
            </a:lvl1pPr>
            <a:lvl2pPr>
              <a:lnSpc>
                <a:spcPct val="120000"/>
              </a:lnSpc>
              <a:defRPr sz="1800" b="0" i="0">
                <a:latin typeface="+mn-ea"/>
                <a:ea typeface="+mn-ea"/>
                <a:cs typeface="微软雅黑" panose="020B0503020204020204" pitchFamily="34" charset="-122"/>
              </a:defRPr>
            </a:lvl2pPr>
            <a:lvl3pPr>
              <a:lnSpc>
                <a:spcPct val="120000"/>
              </a:lnSpc>
              <a:defRPr sz="1800" b="0" i="0">
                <a:latin typeface="+mn-ea"/>
                <a:ea typeface="+mn-ea"/>
                <a:cs typeface="微软雅黑" panose="020B0503020204020204" pitchFamily="34" charset="-122"/>
              </a:defRPr>
            </a:lvl3pPr>
            <a:lvl4pPr>
              <a:lnSpc>
                <a:spcPct val="120000"/>
              </a:lnSpc>
              <a:defRPr sz="1800" b="0" i="0">
                <a:latin typeface="+mn-ea"/>
                <a:ea typeface="+mn-ea"/>
                <a:cs typeface="微软雅黑" panose="020B0503020204020204" pitchFamily="34" charset="-122"/>
              </a:defRPr>
            </a:lvl4pPr>
            <a:lvl5pPr>
              <a:lnSpc>
                <a:spcPct val="120000"/>
              </a:lnSpc>
              <a:defRPr sz="1800" b="0" i="0">
                <a:latin typeface="+mn-ea"/>
                <a:ea typeface="+mn-ea"/>
                <a:cs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19" name="Title 18"/>
          <p:cNvSpPr>
            <a:spLocks noGrp="1"/>
          </p:cNvSpPr>
          <p:nvPr>
            <p:ph type="title"/>
          </p:nvPr>
        </p:nvSpPr>
        <p:spPr/>
        <p:txBody>
          <a:bodyPr/>
          <a:lstStyle>
            <a:lvl1pPr>
              <a:defRPr>
                <a:solidFill>
                  <a:schemeClr val="tx1"/>
                </a:solidFill>
              </a:defRPr>
            </a:lvl1pPr>
          </a:lstStyle>
          <a:p>
            <a:r>
              <a:rPr lang="zh-CN" altLang="en-US"/>
              <a:t>单击此处编辑母版标题样式</a:t>
            </a:r>
            <a:endParaRPr lang="en-US" dirty="0"/>
          </a:p>
        </p:txBody>
      </p:sp>
      <p:sp>
        <p:nvSpPr>
          <p:cNvPr id="20" name="Date Placeholder 19"/>
          <p:cNvSpPr>
            <a:spLocks noGrp="1"/>
          </p:cNvSpPr>
          <p:nvPr>
            <p:ph type="dt" sz="half" idx="19"/>
          </p:nvPr>
        </p:nvSpPr>
        <p:spPr/>
        <p:txBody>
          <a:bodyPr/>
          <a:lstStyle/>
          <a:p>
            <a:r>
              <a:rPr kumimoji="1" lang="zh-CN" altLang="en-US"/>
              <a:t>日期：</a:t>
            </a:r>
            <a:r>
              <a:rPr kumimoji="1" lang="en-US" altLang="zh-CN"/>
              <a:t>YYYY.MM.DD</a:t>
            </a:r>
            <a:endParaRPr kumimoji="1" lang="en-US" altLang="zh-CN" dirty="0"/>
          </a:p>
        </p:txBody>
      </p:sp>
      <p:sp>
        <p:nvSpPr>
          <p:cNvPr id="21" name="Footer Placeholder 20"/>
          <p:cNvSpPr>
            <a:spLocks noGrp="1"/>
          </p:cNvSpPr>
          <p:nvPr>
            <p:ph type="ftr" sz="quarter" idx="20"/>
          </p:nvPr>
        </p:nvSpPr>
        <p:spPr/>
        <p:txBody>
          <a:bodyPr/>
          <a:lstStyle/>
          <a:p>
            <a:r>
              <a:rPr kumimoji="1" lang="zh-CN" altLang="en-US" dirty="0"/>
              <a:t>部门：</a:t>
            </a:r>
            <a:endParaRPr kumimoji="1" lang="zh-CN" altLang="en-US" dirty="0"/>
          </a:p>
        </p:txBody>
      </p:sp>
      <p:sp>
        <p:nvSpPr>
          <p:cNvPr id="22" name="Slide Number Placeholder 21"/>
          <p:cNvSpPr>
            <a:spLocks noGrp="1"/>
          </p:cNvSpPr>
          <p:nvPr>
            <p:ph type="sldNum" sz="quarter" idx="21"/>
          </p:nvPr>
        </p:nvSpPr>
        <p:spPr/>
        <p:txBody>
          <a:bodyPr/>
          <a:lstStyle/>
          <a:p>
            <a:fld id="{884269F9-B5CE-EB46-8536-1F9E4423A6BA}" type="slidenum">
              <a:rPr kumimoji="1" lang="zh-CN" altLang="en-US" smtClean="0"/>
            </a:fld>
            <a:endParaRPr kumimoji="1" lang="zh-CN" altLang="en-US" dirty="0"/>
          </a:p>
        </p:txBody>
      </p:sp>
      <p:sp>
        <p:nvSpPr>
          <p:cNvPr id="11" name="Text Placeholder 28"/>
          <p:cNvSpPr>
            <a:spLocks noGrp="1"/>
          </p:cNvSpPr>
          <p:nvPr>
            <p:ph type="body" sz="quarter" idx="17" hasCustomPrompt="1"/>
          </p:nvPr>
        </p:nvSpPr>
        <p:spPr>
          <a:xfrm>
            <a:off x="4817382" y="6396999"/>
            <a:ext cx="2546350" cy="158750"/>
          </a:xfrm>
        </p:spPr>
        <p:txBody>
          <a:bodyPr>
            <a:noAutofit/>
          </a:bodyPr>
          <a:lstStyle>
            <a:lvl1pPr marL="0" indent="0">
              <a:buNone/>
              <a:defRPr sz="1000" baseline="0">
                <a:solidFill>
                  <a:schemeClr val="tx1"/>
                </a:solidFill>
              </a:defRPr>
            </a:lvl1pPr>
          </a:lstStyle>
          <a:p>
            <a:pPr lvl="0"/>
            <a:r>
              <a:rPr lang="zh-CN" altLang="en-US" dirty="0"/>
              <a:t>标题：</a:t>
            </a:r>
            <a:endParaRPr lang="en-US" altLang="zh-CN" dirty="0"/>
          </a:p>
        </p:txBody>
      </p:sp>
      <p:pic>
        <p:nvPicPr>
          <p:cNvPr id="12" name="图片 11"/>
          <p:cNvPicPr>
            <a:picLocks noChangeAspect="1"/>
          </p:cNvPicPr>
          <p:nvPr userDrawn="1"/>
        </p:nvPicPr>
        <p:blipFill>
          <a:blip r:embed="rId2"/>
          <a:stretch>
            <a:fillRect/>
          </a:stretch>
        </p:blipFill>
        <p:spPr>
          <a:xfrm>
            <a:off x="457200" y="6400800"/>
            <a:ext cx="749300" cy="152400"/>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14" name="图片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15" name="图片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15" name="Text Placeholder 2"/>
          <p:cNvSpPr>
            <a:spLocks noGrp="1"/>
          </p:cNvSpPr>
          <p:nvPr>
            <p:ph type="body" sz="quarter" idx="11" hasCustomPrompt="1"/>
          </p:nvPr>
        </p:nvSpPr>
        <p:spPr>
          <a:xfrm>
            <a:off x="442910" y="1338943"/>
            <a:ext cx="4238437" cy="1759202"/>
          </a:xfrm>
        </p:spPr>
        <p:txBody>
          <a:bodyPr>
            <a:noAutofit/>
          </a:bodyPr>
          <a:lstStyle>
            <a:lvl1pPr marL="0" indent="0">
              <a:buNone/>
              <a:defRPr sz="12000" b="0"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lang="en-US" altLang="zh-CN" dirty="0"/>
              <a:t>00</a:t>
            </a:r>
            <a:endParaRPr lang="en-US" dirty="0"/>
          </a:p>
        </p:txBody>
      </p:sp>
      <p:sp>
        <p:nvSpPr>
          <p:cNvPr id="17" name="Title 8"/>
          <p:cNvSpPr>
            <a:spLocks noGrp="1"/>
          </p:cNvSpPr>
          <p:nvPr>
            <p:ph type="title" hasCustomPrompt="1"/>
          </p:nvPr>
        </p:nvSpPr>
        <p:spPr>
          <a:xfrm>
            <a:off x="446314" y="3263393"/>
            <a:ext cx="6379029" cy="1923436"/>
          </a:xfrm>
        </p:spPr>
        <p:txBody>
          <a:bodyPr>
            <a:noAutofit/>
          </a:bodyPr>
          <a:lstStyle>
            <a:lvl1pPr marL="0" marR="0" indent="0" algn="l" defTabSz="914400" rtl="0" eaLnBrk="1" fontAlgn="auto" latinLnBrk="0" hangingPunct="1">
              <a:lnSpc>
                <a:spcPct val="120000"/>
              </a:lnSpc>
              <a:spcBef>
                <a:spcPct val="0"/>
              </a:spcBef>
              <a:spcAft>
                <a:spcPts val="0"/>
              </a:spcAft>
              <a:buClrTx/>
              <a:buSzTx/>
              <a:buFontTx/>
              <a:buNone/>
              <a:defRPr sz="3600">
                <a:solidFill>
                  <a:schemeClr val="tx1"/>
                </a:solidFill>
              </a:defRPr>
            </a:lvl1pPr>
          </a:lstStyle>
          <a:p>
            <a:r>
              <a:rPr lang="zh-CN" altLang="en-US" dirty="0"/>
              <a:t>章节页标题方正正粗黑 </a:t>
            </a:r>
            <a:r>
              <a:rPr lang="en-US" altLang="zh-CN" dirty="0"/>
              <a:t>36pt</a:t>
            </a:r>
            <a:br>
              <a:rPr lang="en-US" altLang="zh-CN" dirty="0"/>
            </a:br>
            <a:r>
              <a:rPr lang="en-US" altLang="zh-CN" dirty="0"/>
              <a:t>Facto Bold 36pt</a:t>
            </a:r>
            <a:endParaRPr lang="en-US" altLang="zh-CN" dirty="0"/>
          </a:p>
        </p:txBody>
      </p:sp>
      <p:sp>
        <p:nvSpPr>
          <p:cNvPr id="21" name="Date Placeholder 20"/>
          <p:cNvSpPr>
            <a:spLocks noGrp="1"/>
          </p:cNvSpPr>
          <p:nvPr>
            <p:ph type="dt" sz="half" idx="12"/>
          </p:nvPr>
        </p:nvSpPr>
        <p:spPr/>
        <p:txBody>
          <a:bodyPr/>
          <a:lstStyle>
            <a:lvl1pPr>
              <a:defRPr>
                <a:solidFill>
                  <a:schemeClr val="bg1"/>
                </a:solidFill>
              </a:defRPr>
            </a:lvl1pPr>
          </a:lstStyle>
          <a:p>
            <a:r>
              <a:rPr kumimoji="1" lang="zh-CN" altLang="en-US"/>
              <a:t>日期：</a:t>
            </a:r>
            <a:r>
              <a:rPr kumimoji="1" lang="en-US" altLang="zh-CN"/>
              <a:t>YYYY.MM.DD</a:t>
            </a:r>
            <a:endParaRPr kumimoji="1" lang="en-US" altLang="zh-CN" dirty="0"/>
          </a:p>
        </p:txBody>
      </p:sp>
      <p:sp>
        <p:nvSpPr>
          <p:cNvPr id="22" name="Footer Placeholder 21"/>
          <p:cNvSpPr>
            <a:spLocks noGrp="1"/>
          </p:cNvSpPr>
          <p:nvPr>
            <p:ph type="ftr" sz="quarter" idx="13"/>
          </p:nvPr>
        </p:nvSpPr>
        <p:spPr/>
        <p:txBody>
          <a:bodyPr/>
          <a:lstStyle>
            <a:lvl1pPr>
              <a:defRPr>
                <a:solidFill>
                  <a:schemeClr val="bg1"/>
                </a:solidFill>
              </a:defRPr>
            </a:lvl1pPr>
          </a:lstStyle>
          <a:p>
            <a:r>
              <a:rPr kumimoji="1" lang="zh-CN" altLang="en-US" dirty="0"/>
              <a:t>部门：</a:t>
            </a:r>
            <a:endParaRPr kumimoji="1" lang="zh-CN" altLang="en-US" dirty="0"/>
          </a:p>
        </p:txBody>
      </p:sp>
      <p:sp>
        <p:nvSpPr>
          <p:cNvPr id="23" name="Slide Number Placeholder 22"/>
          <p:cNvSpPr>
            <a:spLocks noGrp="1"/>
          </p:cNvSpPr>
          <p:nvPr>
            <p:ph type="sldNum" sz="quarter" idx="14"/>
          </p:nvPr>
        </p:nvSpPr>
        <p:spPr/>
        <p:txBody>
          <a:bodyPr/>
          <a:lstStyle>
            <a:lvl1pPr>
              <a:defRPr>
                <a:solidFill>
                  <a:schemeClr val="bg1"/>
                </a:solidFill>
              </a:defRPr>
            </a:lvl1pPr>
          </a:lstStyle>
          <a:p>
            <a:fld id="{884269F9-B5CE-EB46-8536-1F9E4423A6BA}" type="slidenum">
              <a:rPr kumimoji="1" lang="zh-CN" altLang="en-US" smtClean="0"/>
            </a:fld>
            <a:endParaRPr kumimoji="1" lang="zh-CN" altLang="en-US" dirty="0"/>
          </a:p>
        </p:txBody>
      </p:sp>
      <p:sp>
        <p:nvSpPr>
          <p:cNvPr id="9" name="Text Placeholder 28"/>
          <p:cNvSpPr>
            <a:spLocks noGrp="1"/>
          </p:cNvSpPr>
          <p:nvPr>
            <p:ph type="body" sz="quarter" idx="17" hasCustomPrompt="1"/>
          </p:nvPr>
        </p:nvSpPr>
        <p:spPr>
          <a:xfrm>
            <a:off x="4817382" y="6400628"/>
            <a:ext cx="2546350" cy="158750"/>
          </a:xfrm>
        </p:spPr>
        <p:txBody>
          <a:bodyPr>
            <a:noAutofit/>
          </a:bodyPr>
          <a:lstStyle>
            <a:lvl1pPr marL="0" indent="0">
              <a:buNone/>
              <a:defRPr sz="1000" baseline="0">
                <a:solidFill>
                  <a:schemeClr val="bg1"/>
                </a:solidFill>
              </a:defRPr>
            </a:lvl1pPr>
          </a:lstStyle>
          <a:p>
            <a:pPr lvl="0"/>
            <a:r>
              <a:rPr lang="zh-CN" altLang="en-US" dirty="0"/>
              <a:t>标题：</a:t>
            </a:r>
            <a:endParaRPr lang="en-US" altLang="zh-CN" dirty="0"/>
          </a:p>
        </p:txBody>
      </p:sp>
      <p:pic>
        <p:nvPicPr>
          <p:cNvPr id="11" name="Picture 10"/>
          <p:cNvPicPr>
            <a:picLocks noChangeAspect="1"/>
          </p:cNvPicPr>
          <p:nvPr userDrawn="1"/>
        </p:nvPicPr>
        <p:blipFill>
          <a:blip r:embed="rId2"/>
          <a:stretch>
            <a:fillRect/>
          </a:stretch>
        </p:blipFill>
        <p:spPr>
          <a:xfrm>
            <a:off x="456085" y="6394567"/>
            <a:ext cx="759600" cy="151920"/>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14" name="图片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图片页">
    <p:spTree>
      <p:nvGrpSpPr>
        <p:cNvPr id="1" name=""/>
        <p:cNvGrpSpPr/>
        <p:nvPr/>
      </p:nvGrpSpPr>
      <p:grpSpPr>
        <a:xfrm>
          <a:off x="0" y="0"/>
          <a:ext cx="0" cy="0"/>
          <a:chOff x="0" y="0"/>
          <a:chExt cx="0" cy="0"/>
        </a:xfrm>
      </p:grpSpPr>
      <p:sp>
        <p:nvSpPr>
          <p:cNvPr id="5" name="Picture Placeholder 4"/>
          <p:cNvSpPr>
            <a:spLocks noGrp="1"/>
          </p:cNvSpPr>
          <p:nvPr>
            <p:ph type="pic" sz="quarter" idx="14" hasCustomPrompt="1"/>
          </p:nvPr>
        </p:nvSpPr>
        <p:spPr>
          <a:xfrm>
            <a:off x="0" y="0"/>
            <a:ext cx="12192000" cy="6858000"/>
          </a:xfrm>
          <a:prstGeom prst="rect">
            <a:avLst/>
          </a:prstGeom>
          <a:solidFill>
            <a:schemeClr val="accent5"/>
          </a:solidFill>
        </p:spPr>
        <p:txBody>
          <a:bodyPr anchor="ctr"/>
          <a:lstStyle>
            <a:lvl1pPr marL="0" indent="0" algn="ctr">
              <a:buNone/>
              <a:defRPr sz="1800">
                <a:latin typeface="+mj-ea"/>
                <a:ea typeface="+mj-ea"/>
              </a:defRPr>
            </a:lvl1pPr>
          </a:lstStyle>
          <a:p>
            <a:r>
              <a:rPr lang="zh-CN" altLang="en-US" dirty="0"/>
              <a:t>点击插入图片</a:t>
            </a:r>
            <a:endParaRPr lang="en-US" altLang="zh-CN" dirty="0"/>
          </a:p>
          <a:p>
            <a:endParaRPr lang="en-US" dirty="0"/>
          </a:p>
          <a:p>
            <a:endParaRPr lang="en-US" dirty="0"/>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r>
              <a:rPr kumimoji="1" lang="zh-CN" altLang="en-US"/>
              <a:t>日期：</a:t>
            </a:r>
            <a:r>
              <a:rPr kumimoji="1" lang="en-US" altLang="zh-CN"/>
              <a:t>YYYY.MM.DD</a:t>
            </a:r>
            <a:endParaRPr kumimoji="1" lang="en-US" altLang="zh-CN" dirty="0"/>
          </a:p>
        </p:txBody>
      </p:sp>
      <p:sp>
        <p:nvSpPr>
          <p:cNvPr id="4" name="页脚占位符 3"/>
          <p:cNvSpPr>
            <a:spLocks noGrp="1"/>
          </p:cNvSpPr>
          <p:nvPr>
            <p:ph type="ftr" sz="quarter" idx="11"/>
          </p:nvPr>
        </p:nvSpPr>
        <p:spPr/>
        <p:txBody>
          <a:bodyPr/>
          <a:lstStyle/>
          <a:p>
            <a:r>
              <a:rPr kumimoji="1" lang="zh-CN" altLang="en-US"/>
              <a:t>部门：</a:t>
            </a:r>
            <a:endParaRPr kumimoji="1" lang="zh-CN" altLang="en-US" dirty="0"/>
          </a:p>
        </p:txBody>
      </p:sp>
      <p:sp>
        <p:nvSpPr>
          <p:cNvPr id="5" name="灯片编号占位符 4"/>
          <p:cNvSpPr>
            <a:spLocks noGrp="1"/>
          </p:cNvSpPr>
          <p:nvPr>
            <p:ph type="sldNum" sz="quarter" idx="12"/>
          </p:nvPr>
        </p:nvSpPr>
        <p:spPr/>
        <p:txBody>
          <a:bodyPr/>
          <a:lstStyle/>
          <a:p>
            <a:fld id="{884269F9-B5CE-EB46-8536-1F9E4423A6BA}" type="slidenum">
              <a:rPr kumimoji="1" lang="zh-CN" altLang="en-US" smtClean="0"/>
            </a:fld>
            <a:endParaRPr kumimoji="1" lang="zh-CN" altLang="en-US" dirty="0"/>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3" name="图片 2" descr="PPT背景"/>
          <p:cNvPicPr>
            <a:picLocks noChangeAspect="1"/>
          </p:cNvPicPr>
          <p:nvPr userDrawn="1"/>
        </p:nvPicPr>
        <p:blipFill>
          <a:blip r:embed="rId2"/>
          <a:stretch>
            <a:fillRect/>
          </a:stretch>
        </p:blipFill>
        <p:spPr>
          <a:xfrm>
            <a:off x="-847" y="-5080"/>
            <a:ext cx="12208087" cy="6867313"/>
          </a:xfrm>
          <a:prstGeom prst="rect">
            <a:avLst/>
          </a:prstGeom>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solidFill>
                  <a:schemeClr val="dk1">
                    <a:lumMod val="100000"/>
                  </a:schemeClr>
                </a:solidFill>
              </a:defRPr>
            </a:lvl1pPr>
          </a:lstStyle>
          <a:p>
            <a:r>
              <a:rPr lang="zh-CN" altLang="en-US"/>
              <a:t>日期：</a:t>
            </a:r>
            <a:r>
              <a:rPr lang="en-US" altLang="zh-CN"/>
              <a:t>YYYY.MM.DD</a:t>
            </a:r>
            <a:endParaRPr lang="zh-CN" altLang="en-US"/>
          </a:p>
        </p:txBody>
      </p:sp>
      <p:sp>
        <p:nvSpPr>
          <p:cNvPr id="3" name="页脚占位符 2"/>
          <p:cNvSpPr>
            <a:spLocks noGrp="1"/>
          </p:cNvSpPr>
          <p:nvPr>
            <p:ph type="ftr" sz="quarter" idx="11"/>
          </p:nvPr>
        </p:nvSpPr>
        <p:spPr/>
        <p:txBody>
          <a:bodyPr/>
          <a:lstStyle>
            <a:lvl1pPr>
              <a:defRPr>
                <a:solidFill>
                  <a:schemeClr val="dk1">
                    <a:lumMod val="100000"/>
                  </a:schemeClr>
                </a:solidFill>
              </a:defRPr>
            </a:lvl1pPr>
          </a:lstStyle>
          <a:p>
            <a:r>
              <a:rPr lang="zh-CN" altLang="en-US"/>
              <a:t>部门：</a:t>
            </a:r>
            <a:endParaRPr lang="zh-CN" altLang="en-US"/>
          </a:p>
        </p:txBody>
      </p:sp>
      <p:sp>
        <p:nvSpPr>
          <p:cNvPr id="4" name="灯片编号占位符 3"/>
          <p:cNvSpPr>
            <a:spLocks noGrp="1"/>
          </p:cNvSpPr>
          <p:nvPr>
            <p:ph type="sldNum" sz="quarter" idx="12"/>
          </p:nvPr>
        </p:nvSpPr>
        <p:spPr/>
        <p:txBody>
          <a:bodyPr/>
          <a:lstStyle>
            <a:lvl1pPr>
              <a:defRPr>
                <a:solidFill>
                  <a:schemeClr val="dk1">
                    <a:lumMod val="100000"/>
                  </a:schemeClr>
                </a:solidFill>
              </a:defRPr>
            </a:lvl1pPr>
          </a:lstStyle>
          <a:p>
            <a:fld id="{1A65C06C-3C1A-4BCD-92B5-D937CB4EDA5F}" type="slidenum">
              <a:rPr lang="zh-CN" altLang="en-US" smtClean="0"/>
            </a:fld>
            <a:endParaRPr lang="zh-CN" alt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封面/封底">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199" y="1863045"/>
            <a:ext cx="6535271" cy="2364628"/>
          </a:xfrm>
        </p:spPr>
        <p:txBody>
          <a:bodyPr>
            <a:noAutofit/>
          </a:bodyPr>
          <a:lstStyle>
            <a:lvl1pPr>
              <a:lnSpc>
                <a:spcPct val="120000"/>
              </a:lnSpc>
              <a:defRPr sz="4800">
                <a:solidFill>
                  <a:schemeClr val="tx1"/>
                </a:solidFill>
              </a:defRPr>
            </a:lvl1pPr>
          </a:lstStyle>
          <a:p>
            <a:r>
              <a:rPr lang="zh-CN" altLang="en-US" dirty="0"/>
              <a:t>点击修改标题 </a:t>
            </a:r>
            <a:r>
              <a:rPr lang="en-US" altLang="zh-CN" dirty="0"/>
              <a:t>Click to edit Master title style</a:t>
            </a:r>
            <a:endParaRPr lang="en-US" dirty="0"/>
          </a:p>
        </p:txBody>
      </p:sp>
      <p:sp>
        <p:nvSpPr>
          <p:cNvPr id="7" name="Text Placeholder 5"/>
          <p:cNvSpPr>
            <a:spLocks noGrp="1"/>
          </p:cNvSpPr>
          <p:nvPr>
            <p:ph type="body" sz="quarter" idx="11"/>
          </p:nvPr>
        </p:nvSpPr>
        <p:spPr>
          <a:xfrm>
            <a:off x="457199" y="4358301"/>
            <a:ext cx="6535271" cy="833811"/>
          </a:xfrm>
        </p:spPr>
        <p:txBody>
          <a:bodyPr/>
          <a:lstStyle>
            <a:lvl1pPr marL="0" indent="0">
              <a:spcBef>
                <a:spcPts val="0"/>
              </a:spcBef>
              <a:buNone/>
              <a:defRPr b="1">
                <a:solidFill>
                  <a:schemeClr val="accent1"/>
                </a:solidFill>
                <a:latin typeface="+mn-ea"/>
                <a:ea typeface="+mn-ea"/>
              </a:defRPr>
            </a:lvl1pPr>
            <a:lvl2pPr marL="457200" indent="0">
              <a:buNone/>
              <a:defRPr>
                <a:solidFill>
                  <a:srgbClr val="FF0000"/>
                </a:solidFill>
              </a:defRPr>
            </a:lvl2pPr>
            <a:lvl3pPr marL="914400" indent="0">
              <a:buNone/>
              <a:defRPr>
                <a:solidFill>
                  <a:srgbClr val="FF0000"/>
                </a:solidFill>
              </a:defRPr>
            </a:lvl3pPr>
            <a:lvl4pPr marL="1371600" indent="0">
              <a:buNone/>
              <a:defRPr>
                <a:solidFill>
                  <a:srgbClr val="FF0000"/>
                </a:solidFill>
              </a:defRPr>
            </a:lvl4pPr>
            <a:lvl5pPr marL="1828800" indent="0">
              <a:buNone/>
              <a:defRPr>
                <a:solidFill>
                  <a:srgbClr val="FF0000"/>
                </a:solidFill>
              </a:defRPr>
            </a:lvl5pPr>
          </a:lstStyle>
          <a:p>
            <a:pPr lvl="0"/>
            <a:r>
              <a:rPr lang="zh-CN" altLang="en-US"/>
              <a:t>单击此处编辑母版文本样式</a:t>
            </a:r>
            <a:endParaRPr lang="zh-CN" altLang="en-US"/>
          </a:p>
        </p:txBody>
      </p:sp>
      <p:pic>
        <p:nvPicPr>
          <p:cNvPr id="2" name="图片 1"/>
          <p:cNvPicPr>
            <a:picLocks noChangeAspect="1"/>
          </p:cNvPicPr>
          <p:nvPr userDrawn="1"/>
        </p:nvPicPr>
        <p:blipFill>
          <a:blip r:embed="rId2"/>
          <a:stretch>
            <a:fillRect/>
          </a:stretch>
        </p:blipFill>
        <p:spPr>
          <a:xfrm>
            <a:off x="9382519" y="-7409"/>
            <a:ext cx="2809481" cy="6871014"/>
          </a:xfrm>
          <a:prstGeom prst="rect">
            <a:avLst/>
          </a:prstGeom>
        </p:spPr>
      </p:pic>
      <p:pic>
        <p:nvPicPr>
          <p:cNvPr id="8" name="图片 7"/>
          <p:cNvPicPr>
            <a:picLocks noChangeAspect="1"/>
          </p:cNvPicPr>
          <p:nvPr userDrawn="1"/>
        </p:nvPicPr>
        <p:blipFill>
          <a:blip r:embed="rId3"/>
          <a:stretch>
            <a:fillRect/>
          </a:stretch>
        </p:blipFill>
        <p:spPr>
          <a:xfrm>
            <a:off x="457200" y="457200"/>
            <a:ext cx="1536192" cy="312446"/>
          </a:xfrm>
          <a:prstGeom prst="rect">
            <a:avLst/>
          </a:prstGeom>
        </p:spPr>
      </p:pic>
      <p:pic>
        <p:nvPicPr>
          <p:cNvPr id="9" name="图片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10" name="图片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3" name="图片 2" descr="PPT背景"/>
          <p:cNvPicPr>
            <a:picLocks noChangeAspect="1"/>
          </p:cNvPicPr>
          <p:nvPr userDrawn="1"/>
        </p:nvPicPr>
        <p:blipFill>
          <a:blip r:embed="rId2"/>
          <a:stretch>
            <a:fillRect/>
          </a:stretch>
        </p:blipFill>
        <p:spPr>
          <a:xfrm>
            <a:off x="-847" y="-5080"/>
            <a:ext cx="12208087" cy="6867313"/>
          </a:xfrm>
          <a:prstGeom prst="rect">
            <a:avLst/>
          </a:prstGeom>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标题／内容页01">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lvl1pPr>
              <a:defRPr>
                <a:solidFill>
                  <a:schemeClr val="tx1"/>
                </a:solidFill>
              </a:defRPr>
            </a:lvl1pPr>
          </a:lstStyle>
          <a:p>
            <a:r>
              <a:rPr lang="zh-CN" altLang="en-US"/>
              <a:t>单击此处编辑母版标题样式</a:t>
            </a:r>
            <a:endParaRPr lang="en-US" dirty="0"/>
          </a:p>
        </p:txBody>
      </p:sp>
      <p:sp>
        <p:nvSpPr>
          <p:cNvPr id="22" name="Date Placeholder 21"/>
          <p:cNvSpPr>
            <a:spLocks noGrp="1"/>
          </p:cNvSpPr>
          <p:nvPr>
            <p:ph type="dt" sz="half" idx="14"/>
          </p:nvPr>
        </p:nvSpPr>
        <p:spPr/>
        <p:txBody>
          <a:bodyPr/>
          <a:lstStyle/>
          <a:p>
            <a:r>
              <a:rPr kumimoji="1" lang="zh-CN" altLang="en-US"/>
              <a:t>日期：</a:t>
            </a:r>
            <a:r>
              <a:rPr kumimoji="1" lang="en-US" altLang="zh-CN"/>
              <a:t>YYYY.MM.DD</a:t>
            </a:r>
            <a:endParaRPr kumimoji="1" lang="en-US" altLang="zh-CN" dirty="0"/>
          </a:p>
        </p:txBody>
      </p:sp>
      <p:sp>
        <p:nvSpPr>
          <p:cNvPr id="23" name="Footer Placeholder 22"/>
          <p:cNvSpPr>
            <a:spLocks noGrp="1"/>
          </p:cNvSpPr>
          <p:nvPr>
            <p:ph type="ftr" sz="quarter" idx="15"/>
          </p:nvPr>
        </p:nvSpPr>
        <p:spPr/>
        <p:txBody>
          <a:bodyPr/>
          <a:lstStyle/>
          <a:p>
            <a:r>
              <a:rPr kumimoji="1" lang="zh-CN" altLang="en-US" dirty="0"/>
              <a:t>部门：</a:t>
            </a:r>
            <a:endParaRPr kumimoji="1" lang="zh-CN" altLang="en-US" dirty="0"/>
          </a:p>
        </p:txBody>
      </p:sp>
      <p:sp>
        <p:nvSpPr>
          <p:cNvPr id="24" name="Slide Number Placeholder 23"/>
          <p:cNvSpPr>
            <a:spLocks noGrp="1"/>
          </p:cNvSpPr>
          <p:nvPr>
            <p:ph type="sldNum" sz="quarter" idx="16"/>
          </p:nvPr>
        </p:nvSpPr>
        <p:spPr/>
        <p:txBody>
          <a:bodyPr/>
          <a:lstStyle/>
          <a:p>
            <a:fld id="{884269F9-B5CE-EB46-8536-1F9E4423A6BA}" type="slidenum">
              <a:rPr kumimoji="1" lang="zh-CN" altLang="en-US" smtClean="0"/>
            </a:fld>
            <a:endParaRPr kumimoji="1" lang="zh-CN" altLang="en-US" dirty="0"/>
          </a:p>
        </p:txBody>
      </p:sp>
      <p:sp>
        <p:nvSpPr>
          <p:cNvPr id="29" name="Text Placeholder 28"/>
          <p:cNvSpPr>
            <a:spLocks noGrp="1"/>
          </p:cNvSpPr>
          <p:nvPr>
            <p:ph type="body" sz="quarter" idx="17" hasCustomPrompt="1"/>
          </p:nvPr>
        </p:nvSpPr>
        <p:spPr>
          <a:xfrm>
            <a:off x="4817382" y="6396999"/>
            <a:ext cx="2546350" cy="158750"/>
          </a:xfrm>
        </p:spPr>
        <p:txBody>
          <a:bodyPr>
            <a:noAutofit/>
          </a:bodyPr>
          <a:lstStyle>
            <a:lvl1pPr marL="0" indent="0">
              <a:buNone/>
              <a:defRPr sz="1000" baseline="0">
                <a:solidFill>
                  <a:schemeClr val="tx1"/>
                </a:solidFill>
              </a:defRPr>
            </a:lvl1pPr>
          </a:lstStyle>
          <a:p>
            <a:pPr lvl="0"/>
            <a:r>
              <a:rPr lang="zh-CN" altLang="en-US" dirty="0"/>
              <a:t>标题：</a:t>
            </a:r>
            <a:endParaRPr lang="en-US" altLang="zh-CN" dirty="0"/>
          </a:p>
        </p:txBody>
      </p:sp>
      <p:sp>
        <p:nvSpPr>
          <p:cNvPr id="3" name="内容占位符 2"/>
          <p:cNvSpPr>
            <a:spLocks noGrp="1"/>
          </p:cNvSpPr>
          <p:nvPr>
            <p:ph sz="quarter" idx="18"/>
          </p:nvPr>
        </p:nvSpPr>
        <p:spPr>
          <a:xfrm>
            <a:off x="457200" y="1333500"/>
            <a:ext cx="11277600" cy="4838700"/>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dirty="0"/>
          </a:p>
        </p:txBody>
      </p:sp>
      <p:pic>
        <p:nvPicPr>
          <p:cNvPr id="9" name="图片 8"/>
          <p:cNvPicPr>
            <a:picLocks noChangeAspect="1"/>
          </p:cNvPicPr>
          <p:nvPr userDrawn="1"/>
        </p:nvPicPr>
        <p:blipFill>
          <a:blip r:embed="rId2"/>
          <a:stretch>
            <a:fillRect/>
          </a:stretch>
        </p:blipFill>
        <p:spPr>
          <a:xfrm>
            <a:off x="457200" y="6400800"/>
            <a:ext cx="749300" cy="152400"/>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两行标题／内容页">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446314" y="474134"/>
            <a:ext cx="11299372" cy="883612"/>
          </a:xfrm>
          <a:prstGeom prst="rect">
            <a:avLst/>
          </a:prstGeom>
        </p:spPr>
        <p:txBody>
          <a:bodyPr>
            <a:normAutofit/>
          </a:bodyPr>
          <a:lstStyle>
            <a:lvl1pPr>
              <a:lnSpc>
                <a:spcPct val="100000"/>
              </a:lnSpc>
              <a:defRPr sz="3200">
                <a:solidFill>
                  <a:schemeClr val="tx1"/>
                </a:solidFill>
                <a:latin typeface="+mn-lt"/>
                <a:ea typeface="方正正粗黑简体" panose="02000000000000000000" charset="-122"/>
                <a:cs typeface="方正正粗黑简体" panose="02000000000000000000" charset="-122"/>
              </a:defRPr>
            </a:lvl1pPr>
          </a:lstStyle>
          <a:p>
            <a:r>
              <a:rPr lang="zh-CN" altLang="en-US" dirty="0"/>
              <a:t>点击修改标题</a:t>
            </a:r>
            <a:br>
              <a:rPr lang="en-US" altLang="zh-CN" dirty="0"/>
            </a:br>
            <a:r>
              <a:rPr lang="en-US" altLang="zh-CN" dirty="0"/>
              <a:t>Click to edit Master title style</a:t>
            </a:r>
            <a:endParaRPr lang="en-US" dirty="0"/>
          </a:p>
        </p:txBody>
      </p:sp>
      <p:sp>
        <p:nvSpPr>
          <p:cNvPr id="8" name="Date Placeholder 7"/>
          <p:cNvSpPr>
            <a:spLocks noGrp="1"/>
          </p:cNvSpPr>
          <p:nvPr>
            <p:ph type="dt" sz="half" idx="14"/>
          </p:nvPr>
        </p:nvSpPr>
        <p:spPr/>
        <p:txBody>
          <a:bodyPr/>
          <a:lstStyle/>
          <a:p>
            <a:r>
              <a:rPr kumimoji="1" lang="zh-CN" altLang="en-US"/>
              <a:t>日期：</a:t>
            </a:r>
            <a:r>
              <a:rPr kumimoji="1" lang="en-US" altLang="zh-CN"/>
              <a:t>YYYY.MM.DD</a:t>
            </a:r>
            <a:endParaRPr kumimoji="1" lang="en-US" altLang="zh-CN" dirty="0"/>
          </a:p>
        </p:txBody>
      </p:sp>
      <p:sp>
        <p:nvSpPr>
          <p:cNvPr id="14" name="Footer Placeholder 13"/>
          <p:cNvSpPr>
            <a:spLocks noGrp="1"/>
          </p:cNvSpPr>
          <p:nvPr>
            <p:ph type="ftr" sz="quarter" idx="15"/>
          </p:nvPr>
        </p:nvSpPr>
        <p:spPr/>
        <p:txBody>
          <a:bodyPr/>
          <a:lstStyle/>
          <a:p>
            <a:r>
              <a:rPr kumimoji="1" lang="zh-CN" altLang="en-US" dirty="0"/>
              <a:t>部门：</a:t>
            </a:r>
            <a:endParaRPr kumimoji="1" lang="zh-CN" altLang="en-US" dirty="0"/>
          </a:p>
        </p:txBody>
      </p:sp>
      <p:sp>
        <p:nvSpPr>
          <p:cNvPr id="15" name="Slide Number Placeholder 14"/>
          <p:cNvSpPr>
            <a:spLocks noGrp="1"/>
          </p:cNvSpPr>
          <p:nvPr>
            <p:ph type="sldNum" sz="quarter" idx="16"/>
          </p:nvPr>
        </p:nvSpPr>
        <p:spPr/>
        <p:txBody>
          <a:bodyPr/>
          <a:lstStyle/>
          <a:p>
            <a:fld id="{884269F9-B5CE-EB46-8536-1F9E4423A6BA}" type="slidenum">
              <a:rPr kumimoji="1" lang="zh-CN" altLang="en-US" smtClean="0"/>
            </a:fld>
            <a:endParaRPr kumimoji="1" lang="zh-CN" altLang="en-US" dirty="0"/>
          </a:p>
        </p:txBody>
      </p:sp>
      <p:sp>
        <p:nvSpPr>
          <p:cNvPr id="12" name="Text Placeholder 28"/>
          <p:cNvSpPr>
            <a:spLocks noGrp="1"/>
          </p:cNvSpPr>
          <p:nvPr>
            <p:ph type="body" sz="quarter" idx="17" hasCustomPrompt="1"/>
          </p:nvPr>
        </p:nvSpPr>
        <p:spPr>
          <a:xfrm>
            <a:off x="4817382" y="6396999"/>
            <a:ext cx="2546350" cy="158750"/>
          </a:xfrm>
        </p:spPr>
        <p:txBody>
          <a:bodyPr>
            <a:noAutofit/>
          </a:bodyPr>
          <a:lstStyle>
            <a:lvl1pPr marL="0" indent="0">
              <a:buNone/>
              <a:defRPr sz="1000" baseline="0">
                <a:solidFill>
                  <a:schemeClr val="tx1"/>
                </a:solidFill>
              </a:defRPr>
            </a:lvl1pPr>
          </a:lstStyle>
          <a:p>
            <a:pPr lvl="0"/>
            <a:r>
              <a:rPr lang="zh-CN" altLang="en-US" dirty="0"/>
              <a:t>标题：</a:t>
            </a:r>
            <a:endParaRPr lang="en-US" altLang="zh-CN" dirty="0"/>
          </a:p>
        </p:txBody>
      </p:sp>
      <p:sp>
        <p:nvSpPr>
          <p:cNvPr id="4" name="内容占位符 3"/>
          <p:cNvSpPr>
            <a:spLocks noGrp="1"/>
          </p:cNvSpPr>
          <p:nvPr>
            <p:ph sz="quarter" idx="18"/>
          </p:nvPr>
        </p:nvSpPr>
        <p:spPr>
          <a:xfrm>
            <a:off x="457200" y="1638300"/>
            <a:ext cx="11277600" cy="4533900"/>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pic>
        <p:nvPicPr>
          <p:cNvPr id="2" name="图片 1"/>
          <p:cNvPicPr>
            <a:picLocks noChangeAspect="1"/>
          </p:cNvPicPr>
          <p:nvPr userDrawn="1"/>
        </p:nvPicPr>
        <p:blipFill>
          <a:blip r:embed="rId2"/>
          <a:stretch>
            <a:fillRect/>
          </a:stretch>
        </p:blipFill>
        <p:spPr>
          <a:xfrm>
            <a:off x="457200" y="6400800"/>
            <a:ext cx="749300" cy="152400"/>
          </a:xfrm>
          <a:prstGeom prst="rect">
            <a:avLst/>
          </a:prstGeom>
        </p:spPr>
      </p:pic>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标题／内容页02">
    <p:spTree>
      <p:nvGrpSpPr>
        <p:cNvPr id="1" name=""/>
        <p:cNvGrpSpPr/>
        <p:nvPr/>
      </p:nvGrpSpPr>
      <p:grpSpPr>
        <a:xfrm>
          <a:off x="0" y="0"/>
          <a:ext cx="0" cy="0"/>
          <a:chOff x="0" y="0"/>
          <a:chExt cx="0" cy="0"/>
        </a:xfrm>
      </p:grpSpPr>
      <p:sp>
        <p:nvSpPr>
          <p:cNvPr id="7" name="Text Placeholder 3"/>
          <p:cNvSpPr>
            <a:spLocks noGrp="1"/>
          </p:cNvSpPr>
          <p:nvPr>
            <p:ph type="body" sz="quarter" idx="13"/>
          </p:nvPr>
        </p:nvSpPr>
        <p:spPr>
          <a:xfrm>
            <a:off x="457200" y="1338942"/>
            <a:ext cx="4343400" cy="4832569"/>
          </a:xfrm>
          <a:prstGeom prst="rect">
            <a:avLst/>
          </a:prstGeom>
        </p:spPr>
        <p:txBody>
          <a:bodyPr/>
          <a:lstStyle>
            <a:lvl1pPr>
              <a:lnSpc>
                <a:spcPct val="120000"/>
              </a:lnSpc>
              <a:buClr>
                <a:schemeClr val="accent1"/>
              </a:buClr>
              <a:defRPr sz="1800" b="0" i="0">
                <a:latin typeface="+mn-ea"/>
                <a:ea typeface="+mn-ea"/>
                <a:cs typeface="微软雅黑" panose="020B0503020204020204" pitchFamily="34" charset="-122"/>
              </a:defRPr>
            </a:lvl1pPr>
            <a:lvl2pPr>
              <a:lnSpc>
                <a:spcPct val="120000"/>
              </a:lnSpc>
              <a:buClr>
                <a:schemeClr val="accent1"/>
              </a:buClr>
              <a:defRPr sz="1800" b="0" i="0">
                <a:latin typeface="+mn-ea"/>
                <a:ea typeface="+mn-ea"/>
                <a:cs typeface="微软雅黑" panose="020B0503020204020204" pitchFamily="34" charset="-122"/>
              </a:defRPr>
            </a:lvl2pPr>
            <a:lvl3pPr>
              <a:lnSpc>
                <a:spcPct val="120000"/>
              </a:lnSpc>
              <a:buClr>
                <a:schemeClr val="accent1"/>
              </a:buClr>
              <a:defRPr sz="1800" b="0" i="0">
                <a:latin typeface="+mn-ea"/>
                <a:ea typeface="+mn-ea"/>
                <a:cs typeface="微软雅黑" panose="020B0503020204020204" pitchFamily="34" charset="-122"/>
              </a:defRPr>
            </a:lvl3pPr>
            <a:lvl4pPr>
              <a:lnSpc>
                <a:spcPct val="120000"/>
              </a:lnSpc>
              <a:buClr>
                <a:schemeClr val="accent1"/>
              </a:buClr>
              <a:defRPr sz="1800" b="0" i="0">
                <a:latin typeface="+mn-ea"/>
                <a:ea typeface="+mn-ea"/>
                <a:cs typeface="微软雅黑" panose="020B0503020204020204" pitchFamily="34" charset="-122"/>
              </a:defRPr>
            </a:lvl4pPr>
            <a:lvl5pPr>
              <a:lnSpc>
                <a:spcPct val="120000"/>
              </a:lnSpc>
              <a:buClr>
                <a:schemeClr val="accent1"/>
              </a:buClr>
              <a:defRPr sz="1800" b="0" i="0">
                <a:latin typeface="+mn-ea"/>
                <a:ea typeface="+mn-ea"/>
                <a:cs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6" name="Content Placeholder 5"/>
          <p:cNvSpPr>
            <a:spLocks noGrp="1"/>
          </p:cNvSpPr>
          <p:nvPr>
            <p:ph sz="quarter" idx="18"/>
          </p:nvPr>
        </p:nvSpPr>
        <p:spPr>
          <a:xfrm>
            <a:off x="5018088" y="1338943"/>
            <a:ext cx="6716712" cy="4833257"/>
          </a:xfrm>
          <a:prstGeom prst="rect">
            <a:avLst/>
          </a:prstGeom>
        </p:spPr>
        <p:txBody>
          <a:bodyPr/>
          <a:lstStyle>
            <a:lvl1pPr>
              <a:lnSpc>
                <a:spcPct val="120000"/>
              </a:lnSpc>
              <a:defRPr sz="1800" b="0" i="0">
                <a:latin typeface="+mn-ea"/>
                <a:ea typeface="+mn-ea"/>
                <a:cs typeface="微软雅黑" panose="020B0503020204020204" pitchFamily="34" charset="-122"/>
              </a:defRPr>
            </a:lvl1pPr>
            <a:lvl2pPr>
              <a:lnSpc>
                <a:spcPct val="120000"/>
              </a:lnSpc>
              <a:defRPr sz="1800" b="0" i="0">
                <a:latin typeface="+mn-ea"/>
                <a:ea typeface="+mn-ea"/>
                <a:cs typeface="微软雅黑" panose="020B0503020204020204" pitchFamily="34" charset="-122"/>
              </a:defRPr>
            </a:lvl2pPr>
            <a:lvl3pPr>
              <a:lnSpc>
                <a:spcPct val="120000"/>
              </a:lnSpc>
              <a:defRPr sz="1800" b="0" i="0">
                <a:latin typeface="+mn-ea"/>
                <a:ea typeface="+mn-ea"/>
                <a:cs typeface="微软雅黑" panose="020B0503020204020204" pitchFamily="34" charset="-122"/>
              </a:defRPr>
            </a:lvl3pPr>
            <a:lvl4pPr>
              <a:lnSpc>
                <a:spcPct val="120000"/>
              </a:lnSpc>
              <a:defRPr sz="1800" b="0" i="0">
                <a:latin typeface="+mn-ea"/>
                <a:ea typeface="+mn-ea"/>
                <a:cs typeface="微软雅黑" panose="020B0503020204020204" pitchFamily="34" charset="-122"/>
              </a:defRPr>
            </a:lvl4pPr>
            <a:lvl5pPr>
              <a:lnSpc>
                <a:spcPct val="120000"/>
              </a:lnSpc>
              <a:defRPr sz="1800" b="0" i="0">
                <a:latin typeface="+mn-ea"/>
                <a:ea typeface="+mn-ea"/>
                <a:cs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19" name="Title 18"/>
          <p:cNvSpPr>
            <a:spLocks noGrp="1"/>
          </p:cNvSpPr>
          <p:nvPr>
            <p:ph type="title"/>
          </p:nvPr>
        </p:nvSpPr>
        <p:spPr/>
        <p:txBody>
          <a:bodyPr/>
          <a:lstStyle>
            <a:lvl1pPr>
              <a:defRPr>
                <a:solidFill>
                  <a:schemeClr val="tx1"/>
                </a:solidFill>
              </a:defRPr>
            </a:lvl1pPr>
          </a:lstStyle>
          <a:p>
            <a:r>
              <a:rPr lang="zh-CN" altLang="en-US"/>
              <a:t>单击此处编辑母版标题样式</a:t>
            </a:r>
            <a:endParaRPr lang="en-US" dirty="0"/>
          </a:p>
        </p:txBody>
      </p:sp>
      <p:sp>
        <p:nvSpPr>
          <p:cNvPr id="20" name="Date Placeholder 19"/>
          <p:cNvSpPr>
            <a:spLocks noGrp="1"/>
          </p:cNvSpPr>
          <p:nvPr>
            <p:ph type="dt" sz="half" idx="19"/>
          </p:nvPr>
        </p:nvSpPr>
        <p:spPr/>
        <p:txBody>
          <a:bodyPr/>
          <a:lstStyle/>
          <a:p>
            <a:r>
              <a:rPr kumimoji="1" lang="zh-CN" altLang="en-US"/>
              <a:t>日期：</a:t>
            </a:r>
            <a:r>
              <a:rPr kumimoji="1" lang="en-US" altLang="zh-CN"/>
              <a:t>YYYY.MM.DD</a:t>
            </a:r>
            <a:endParaRPr kumimoji="1" lang="en-US" altLang="zh-CN" dirty="0"/>
          </a:p>
        </p:txBody>
      </p:sp>
      <p:sp>
        <p:nvSpPr>
          <p:cNvPr id="21" name="Footer Placeholder 20"/>
          <p:cNvSpPr>
            <a:spLocks noGrp="1"/>
          </p:cNvSpPr>
          <p:nvPr>
            <p:ph type="ftr" sz="quarter" idx="20"/>
          </p:nvPr>
        </p:nvSpPr>
        <p:spPr/>
        <p:txBody>
          <a:bodyPr/>
          <a:lstStyle/>
          <a:p>
            <a:r>
              <a:rPr kumimoji="1" lang="zh-CN" altLang="en-US" dirty="0"/>
              <a:t>部门：</a:t>
            </a:r>
            <a:endParaRPr kumimoji="1" lang="zh-CN" altLang="en-US" dirty="0"/>
          </a:p>
        </p:txBody>
      </p:sp>
      <p:sp>
        <p:nvSpPr>
          <p:cNvPr id="22" name="Slide Number Placeholder 21"/>
          <p:cNvSpPr>
            <a:spLocks noGrp="1"/>
          </p:cNvSpPr>
          <p:nvPr>
            <p:ph type="sldNum" sz="quarter" idx="21"/>
          </p:nvPr>
        </p:nvSpPr>
        <p:spPr/>
        <p:txBody>
          <a:bodyPr/>
          <a:lstStyle/>
          <a:p>
            <a:fld id="{884269F9-B5CE-EB46-8536-1F9E4423A6BA}" type="slidenum">
              <a:rPr kumimoji="1" lang="zh-CN" altLang="en-US" smtClean="0"/>
            </a:fld>
            <a:endParaRPr kumimoji="1" lang="zh-CN" altLang="en-US" dirty="0"/>
          </a:p>
        </p:txBody>
      </p:sp>
      <p:sp>
        <p:nvSpPr>
          <p:cNvPr id="11" name="Text Placeholder 28"/>
          <p:cNvSpPr>
            <a:spLocks noGrp="1"/>
          </p:cNvSpPr>
          <p:nvPr>
            <p:ph type="body" sz="quarter" idx="17" hasCustomPrompt="1"/>
          </p:nvPr>
        </p:nvSpPr>
        <p:spPr>
          <a:xfrm>
            <a:off x="4817382" y="6396999"/>
            <a:ext cx="2546350" cy="158750"/>
          </a:xfrm>
        </p:spPr>
        <p:txBody>
          <a:bodyPr>
            <a:noAutofit/>
          </a:bodyPr>
          <a:lstStyle>
            <a:lvl1pPr marL="0" indent="0">
              <a:buNone/>
              <a:defRPr sz="1000" baseline="0">
                <a:solidFill>
                  <a:schemeClr val="tx1"/>
                </a:solidFill>
              </a:defRPr>
            </a:lvl1pPr>
          </a:lstStyle>
          <a:p>
            <a:pPr lvl="0"/>
            <a:r>
              <a:rPr lang="zh-CN" altLang="en-US" dirty="0"/>
              <a:t>标题：</a:t>
            </a:r>
            <a:endParaRPr lang="en-US" altLang="zh-CN" dirty="0"/>
          </a:p>
        </p:txBody>
      </p:sp>
      <p:pic>
        <p:nvPicPr>
          <p:cNvPr id="12" name="图片 11"/>
          <p:cNvPicPr>
            <a:picLocks noChangeAspect="1"/>
          </p:cNvPicPr>
          <p:nvPr userDrawn="1"/>
        </p:nvPicPr>
        <p:blipFill>
          <a:blip r:embed="rId2"/>
          <a:stretch>
            <a:fillRect/>
          </a:stretch>
        </p:blipFill>
        <p:spPr>
          <a:xfrm>
            <a:off x="457200" y="6400800"/>
            <a:ext cx="749300" cy="152400"/>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14" name="图片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15" name="图片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15" name="Text Placeholder 2"/>
          <p:cNvSpPr>
            <a:spLocks noGrp="1"/>
          </p:cNvSpPr>
          <p:nvPr>
            <p:ph type="body" sz="quarter" idx="11" hasCustomPrompt="1"/>
          </p:nvPr>
        </p:nvSpPr>
        <p:spPr>
          <a:xfrm>
            <a:off x="442910" y="1338943"/>
            <a:ext cx="4238437" cy="1759202"/>
          </a:xfrm>
        </p:spPr>
        <p:txBody>
          <a:bodyPr>
            <a:noAutofit/>
          </a:bodyPr>
          <a:lstStyle>
            <a:lvl1pPr marL="0" indent="0">
              <a:buNone/>
              <a:defRPr sz="12000" b="0"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lang="en-US" altLang="zh-CN" dirty="0"/>
              <a:t>00</a:t>
            </a:r>
            <a:endParaRPr lang="en-US" dirty="0"/>
          </a:p>
        </p:txBody>
      </p:sp>
      <p:sp>
        <p:nvSpPr>
          <p:cNvPr id="17" name="Title 8"/>
          <p:cNvSpPr>
            <a:spLocks noGrp="1"/>
          </p:cNvSpPr>
          <p:nvPr>
            <p:ph type="title" hasCustomPrompt="1"/>
          </p:nvPr>
        </p:nvSpPr>
        <p:spPr>
          <a:xfrm>
            <a:off x="446314" y="3263393"/>
            <a:ext cx="6379029" cy="1923436"/>
          </a:xfrm>
        </p:spPr>
        <p:txBody>
          <a:bodyPr>
            <a:noAutofit/>
          </a:bodyPr>
          <a:lstStyle>
            <a:lvl1pPr marL="0" marR="0" indent="0" algn="l" defTabSz="914400" rtl="0" eaLnBrk="1" fontAlgn="auto" latinLnBrk="0" hangingPunct="1">
              <a:lnSpc>
                <a:spcPct val="120000"/>
              </a:lnSpc>
              <a:spcBef>
                <a:spcPct val="0"/>
              </a:spcBef>
              <a:spcAft>
                <a:spcPts val="0"/>
              </a:spcAft>
              <a:buClrTx/>
              <a:buSzTx/>
              <a:buFontTx/>
              <a:buNone/>
              <a:defRPr sz="3600">
                <a:solidFill>
                  <a:schemeClr val="tx1"/>
                </a:solidFill>
              </a:defRPr>
            </a:lvl1pPr>
          </a:lstStyle>
          <a:p>
            <a:r>
              <a:rPr lang="zh-CN" altLang="en-US" dirty="0"/>
              <a:t>章节页标题方正正粗黑 </a:t>
            </a:r>
            <a:r>
              <a:rPr lang="en-US" altLang="zh-CN" dirty="0"/>
              <a:t>36pt</a:t>
            </a:r>
            <a:br>
              <a:rPr lang="en-US" altLang="zh-CN" dirty="0"/>
            </a:br>
            <a:r>
              <a:rPr lang="en-US" altLang="zh-CN" dirty="0"/>
              <a:t>Facto Bold 36pt</a:t>
            </a:r>
            <a:endParaRPr lang="en-US" altLang="zh-CN" dirty="0"/>
          </a:p>
        </p:txBody>
      </p:sp>
      <p:sp>
        <p:nvSpPr>
          <p:cNvPr id="21" name="Date Placeholder 20"/>
          <p:cNvSpPr>
            <a:spLocks noGrp="1"/>
          </p:cNvSpPr>
          <p:nvPr>
            <p:ph type="dt" sz="half" idx="12"/>
          </p:nvPr>
        </p:nvSpPr>
        <p:spPr/>
        <p:txBody>
          <a:bodyPr/>
          <a:lstStyle>
            <a:lvl1pPr>
              <a:defRPr>
                <a:solidFill>
                  <a:schemeClr val="bg1"/>
                </a:solidFill>
              </a:defRPr>
            </a:lvl1pPr>
          </a:lstStyle>
          <a:p>
            <a:r>
              <a:rPr kumimoji="1" lang="zh-CN" altLang="en-US"/>
              <a:t>日期：</a:t>
            </a:r>
            <a:r>
              <a:rPr kumimoji="1" lang="en-US" altLang="zh-CN"/>
              <a:t>YYYY.MM.DD</a:t>
            </a:r>
            <a:endParaRPr kumimoji="1" lang="en-US" altLang="zh-CN" dirty="0"/>
          </a:p>
        </p:txBody>
      </p:sp>
      <p:sp>
        <p:nvSpPr>
          <p:cNvPr id="22" name="Footer Placeholder 21"/>
          <p:cNvSpPr>
            <a:spLocks noGrp="1"/>
          </p:cNvSpPr>
          <p:nvPr>
            <p:ph type="ftr" sz="quarter" idx="13"/>
          </p:nvPr>
        </p:nvSpPr>
        <p:spPr/>
        <p:txBody>
          <a:bodyPr/>
          <a:lstStyle>
            <a:lvl1pPr>
              <a:defRPr>
                <a:solidFill>
                  <a:schemeClr val="bg1"/>
                </a:solidFill>
              </a:defRPr>
            </a:lvl1pPr>
          </a:lstStyle>
          <a:p>
            <a:r>
              <a:rPr kumimoji="1" lang="zh-CN" altLang="en-US" dirty="0"/>
              <a:t>部门：</a:t>
            </a:r>
            <a:endParaRPr kumimoji="1" lang="zh-CN" altLang="en-US" dirty="0"/>
          </a:p>
        </p:txBody>
      </p:sp>
      <p:sp>
        <p:nvSpPr>
          <p:cNvPr id="23" name="Slide Number Placeholder 22"/>
          <p:cNvSpPr>
            <a:spLocks noGrp="1"/>
          </p:cNvSpPr>
          <p:nvPr>
            <p:ph type="sldNum" sz="quarter" idx="14"/>
          </p:nvPr>
        </p:nvSpPr>
        <p:spPr/>
        <p:txBody>
          <a:bodyPr/>
          <a:lstStyle>
            <a:lvl1pPr>
              <a:defRPr>
                <a:solidFill>
                  <a:schemeClr val="bg1"/>
                </a:solidFill>
              </a:defRPr>
            </a:lvl1pPr>
          </a:lstStyle>
          <a:p>
            <a:fld id="{884269F9-B5CE-EB46-8536-1F9E4423A6BA}" type="slidenum">
              <a:rPr kumimoji="1" lang="zh-CN" altLang="en-US" smtClean="0"/>
            </a:fld>
            <a:endParaRPr kumimoji="1" lang="zh-CN" altLang="en-US" dirty="0"/>
          </a:p>
        </p:txBody>
      </p:sp>
      <p:sp>
        <p:nvSpPr>
          <p:cNvPr id="9" name="Text Placeholder 28"/>
          <p:cNvSpPr>
            <a:spLocks noGrp="1"/>
          </p:cNvSpPr>
          <p:nvPr>
            <p:ph type="body" sz="quarter" idx="17" hasCustomPrompt="1"/>
          </p:nvPr>
        </p:nvSpPr>
        <p:spPr>
          <a:xfrm>
            <a:off x="4817382" y="6400628"/>
            <a:ext cx="2546350" cy="158750"/>
          </a:xfrm>
        </p:spPr>
        <p:txBody>
          <a:bodyPr>
            <a:noAutofit/>
          </a:bodyPr>
          <a:lstStyle>
            <a:lvl1pPr marL="0" indent="0">
              <a:buNone/>
              <a:defRPr sz="1000" baseline="0">
                <a:solidFill>
                  <a:schemeClr val="bg1"/>
                </a:solidFill>
              </a:defRPr>
            </a:lvl1pPr>
          </a:lstStyle>
          <a:p>
            <a:pPr lvl="0"/>
            <a:r>
              <a:rPr lang="zh-CN" altLang="en-US" dirty="0"/>
              <a:t>标题：</a:t>
            </a:r>
            <a:endParaRPr lang="en-US" altLang="zh-CN" dirty="0"/>
          </a:p>
        </p:txBody>
      </p:sp>
      <p:pic>
        <p:nvPicPr>
          <p:cNvPr id="11" name="Picture 10"/>
          <p:cNvPicPr>
            <a:picLocks noChangeAspect="1"/>
          </p:cNvPicPr>
          <p:nvPr userDrawn="1"/>
        </p:nvPicPr>
        <p:blipFill>
          <a:blip r:embed="rId2"/>
          <a:stretch>
            <a:fillRect/>
          </a:stretch>
        </p:blipFill>
        <p:spPr>
          <a:xfrm>
            <a:off x="456085" y="6394567"/>
            <a:ext cx="759600" cy="151920"/>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14" name="图片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图片页">
    <p:spTree>
      <p:nvGrpSpPr>
        <p:cNvPr id="1" name=""/>
        <p:cNvGrpSpPr/>
        <p:nvPr/>
      </p:nvGrpSpPr>
      <p:grpSpPr>
        <a:xfrm>
          <a:off x="0" y="0"/>
          <a:ext cx="0" cy="0"/>
          <a:chOff x="0" y="0"/>
          <a:chExt cx="0" cy="0"/>
        </a:xfrm>
      </p:grpSpPr>
      <p:sp>
        <p:nvSpPr>
          <p:cNvPr id="5" name="Picture Placeholder 4"/>
          <p:cNvSpPr>
            <a:spLocks noGrp="1"/>
          </p:cNvSpPr>
          <p:nvPr>
            <p:ph type="pic" sz="quarter" idx="14" hasCustomPrompt="1"/>
          </p:nvPr>
        </p:nvSpPr>
        <p:spPr>
          <a:xfrm>
            <a:off x="0" y="0"/>
            <a:ext cx="12192000" cy="6858000"/>
          </a:xfrm>
          <a:prstGeom prst="rect">
            <a:avLst/>
          </a:prstGeom>
          <a:solidFill>
            <a:schemeClr val="accent5"/>
          </a:solidFill>
        </p:spPr>
        <p:txBody>
          <a:bodyPr anchor="ctr"/>
          <a:lstStyle>
            <a:lvl1pPr marL="0" indent="0" algn="ctr">
              <a:buNone/>
              <a:defRPr sz="1800">
                <a:latin typeface="+mj-ea"/>
                <a:ea typeface="+mj-ea"/>
              </a:defRPr>
            </a:lvl1pPr>
          </a:lstStyle>
          <a:p>
            <a:r>
              <a:rPr lang="zh-CN" altLang="en-US" dirty="0"/>
              <a:t>点击插入图片</a:t>
            </a:r>
            <a:endParaRPr lang="en-US" altLang="zh-CN" dirty="0"/>
          </a:p>
          <a:p>
            <a:endParaRPr lang="en-US" dirty="0"/>
          </a:p>
          <a:p>
            <a:endParaRPr lang="en-US" dirty="0"/>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r>
              <a:rPr kumimoji="1" lang="zh-CN" altLang="en-US"/>
              <a:t>日期：</a:t>
            </a:r>
            <a:r>
              <a:rPr kumimoji="1" lang="en-US" altLang="zh-CN"/>
              <a:t>YYYY.MM.DD</a:t>
            </a:r>
            <a:endParaRPr kumimoji="1" lang="en-US" altLang="zh-CN" dirty="0"/>
          </a:p>
        </p:txBody>
      </p:sp>
      <p:sp>
        <p:nvSpPr>
          <p:cNvPr id="4" name="页脚占位符 3"/>
          <p:cNvSpPr>
            <a:spLocks noGrp="1"/>
          </p:cNvSpPr>
          <p:nvPr>
            <p:ph type="ftr" sz="quarter" idx="11"/>
          </p:nvPr>
        </p:nvSpPr>
        <p:spPr/>
        <p:txBody>
          <a:bodyPr/>
          <a:lstStyle/>
          <a:p>
            <a:r>
              <a:rPr kumimoji="1" lang="zh-CN" altLang="en-US"/>
              <a:t>部门：</a:t>
            </a:r>
            <a:endParaRPr kumimoji="1" lang="zh-CN" altLang="en-US" dirty="0"/>
          </a:p>
        </p:txBody>
      </p:sp>
      <p:sp>
        <p:nvSpPr>
          <p:cNvPr id="5" name="灯片编号占位符 4"/>
          <p:cNvSpPr>
            <a:spLocks noGrp="1"/>
          </p:cNvSpPr>
          <p:nvPr>
            <p:ph type="sldNum" sz="quarter" idx="12"/>
          </p:nvPr>
        </p:nvSpPr>
        <p:spPr/>
        <p:txBody>
          <a:bodyPr/>
          <a:lstStyle/>
          <a:p>
            <a:fld id="{884269F9-B5CE-EB46-8536-1F9E4423A6BA}" type="slidenum">
              <a:rPr kumimoji="1" lang="zh-CN" altLang="en-US" smtClean="0"/>
            </a:fld>
            <a:endParaRPr kumimoji="1" lang="zh-CN" altLang="en-US" dirty="0"/>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3" name="图片 2" descr="PPT背景"/>
          <p:cNvPicPr>
            <a:picLocks noChangeAspect="1"/>
          </p:cNvPicPr>
          <p:nvPr userDrawn="1"/>
        </p:nvPicPr>
        <p:blipFill>
          <a:blip r:embed="rId2"/>
          <a:stretch>
            <a:fillRect/>
          </a:stretch>
        </p:blipFill>
        <p:spPr>
          <a:xfrm>
            <a:off x="-847" y="-5080"/>
            <a:ext cx="12208087" cy="6867313"/>
          </a:xfrm>
          <a:prstGeom prst="rect">
            <a:avLst/>
          </a:prstGeom>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solidFill>
                  <a:schemeClr val="dk1">
                    <a:lumMod val="100000"/>
                  </a:schemeClr>
                </a:solidFill>
              </a:defRPr>
            </a:lvl1pPr>
          </a:lstStyle>
          <a:p>
            <a:r>
              <a:rPr lang="zh-CN" altLang="en-US"/>
              <a:t>日期：</a:t>
            </a:r>
            <a:r>
              <a:rPr lang="en-US" altLang="zh-CN"/>
              <a:t>YYYY.MM.DD</a:t>
            </a:r>
            <a:endParaRPr lang="zh-CN" altLang="en-US"/>
          </a:p>
        </p:txBody>
      </p:sp>
      <p:sp>
        <p:nvSpPr>
          <p:cNvPr id="3" name="页脚占位符 2"/>
          <p:cNvSpPr>
            <a:spLocks noGrp="1"/>
          </p:cNvSpPr>
          <p:nvPr>
            <p:ph type="ftr" sz="quarter" idx="11"/>
          </p:nvPr>
        </p:nvSpPr>
        <p:spPr/>
        <p:txBody>
          <a:bodyPr/>
          <a:lstStyle>
            <a:lvl1pPr>
              <a:defRPr>
                <a:solidFill>
                  <a:schemeClr val="dk1">
                    <a:lumMod val="100000"/>
                  </a:schemeClr>
                </a:solidFill>
              </a:defRPr>
            </a:lvl1pPr>
          </a:lstStyle>
          <a:p>
            <a:r>
              <a:rPr lang="zh-CN" altLang="en-US"/>
              <a:t>部门：</a:t>
            </a:r>
            <a:endParaRPr lang="zh-CN" altLang="en-US"/>
          </a:p>
        </p:txBody>
      </p:sp>
      <p:sp>
        <p:nvSpPr>
          <p:cNvPr id="4" name="灯片编号占位符 3"/>
          <p:cNvSpPr>
            <a:spLocks noGrp="1"/>
          </p:cNvSpPr>
          <p:nvPr>
            <p:ph type="sldNum" sz="quarter" idx="12"/>
          </p:nvPr>
        </p:nvSpPr>
        <p:spPr/>
        <p:txBody>
          <a:bodyPr/>
          <a:lstStyle>
            <a:lvl1pPr>
              <a:defRPr>
                <a:solidFill>
                  <a:schemeClr val="dk1">
                    <a:lumMod val="100000"/>
                  </a:schemeClr>
                </a:solidFill>
              </a:defRPr>
            </a:lvl1pPr>
          </a:lstStyle>
          <a:p>
            <a:fld id="{1A65C06C-3C1A-4BCD-92B5-D937CB4EDA5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3.jpe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87.xml"/><Relationship Id="rId8" Type="http://schemas.openxmlformats.org/officeDocument/2006/relationships/slideLayout" Target="../slideLayouts/slideLayout86.xml"/><Relationship Id="rId7" Type="http://schemas.openxmlformats.org/officeDocument/2006/relationships/slideLayout" Target="../slideLayouts/slideLayout85.xml"/><Relationship Id="rId6" Type="http://schemas.openxmlformats.org/officeDocument/2006/relationships/slideLayout" Target="../slideLayouts/slideLayout84.xml"/><Relationship Id="rId5" Type="http://schemas.openxmlformats.org/officeDocument/2006/relationships/slideLayout" Target="../slideLayouts/slideLayout83.xml"/><Relationship Id="rId4" Type="http://schemas.openxmlformats.org/officeDocument/2006/relationships/slideLayout" Target="../slideLayouts/slideLayout82.xml"/><Relationship Id="rId3" Type="http://schemas.openxmlformats.org/officeDocument/2006/relationships/slideLayout" Target="../slideLayouts/slideLayout81.xml"/><Relationship Id="rId2" Type="http://schemas.openxmlformats.org/officeDocument/2006/relationships/slideLayout" Target="../slideLayouts/slideLayout80.xml"/><Relationship Id="rId12" Type="http://schemas.openxmlformats.org/officeDocument/2006/relationships/theme" Target="../theme/theme10.xml"/><Relationship Id="rId11" Type="http://schemas.openxmlformats.org/officeDocument/2006/relationships/image" Target="../media/image3.jpeg"/><Relationship Id="rId10" Type="http://schemas.openxmlformats.org/officeDocument/2006/relationships/slideLayout" Target="../slideLayouts/slideLayout88.xml"/><Relationship Id="rId1" Type="http://schemas.openxmlformats.org/officeDocument/2006/relationships/slideLayout" Target="../slideLayouts/slideLayout79.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97.xml"/><Relationship Id="rId8" Type="http://schemas.openxmlformats.org/officeDocument/2006/relationships/slideLayout" Target="../slideLayouts/slideLayout96.xml"/><Relationship Id="rId7" Type="http://schemas.openxmlformats.org/officeDocument/2006/relationships/slideLayout" Target="../slideLayouts/slideLayout95.xml"/><Relationship Id="rId6" Type="http://schemas.openxmlformats.org/officeDocument/2006/relationships/slideLayout" Target="../slideLayouts/slideLayout94.xml"/><Relationship Id="rId5" Type="http://schemas.openxmlformats.org/officeDocument/2006/relationships/slideLayout" Target="../slideLayouts/slideLayout93.xml"/><Relationship Id="rId4" Type="http://schemas.openxmlformats.org/officeDocument/2006/relationships/slideLayout" Target="../slideLayouts/slideLayout92.xml"/><Relationship Id="rId3" Type="http://schemas.openxmlformats.org/officeDocument/2006/relationships/slideLayout" Target="../slideLayouts/slideLayout91.xml"/><Relationship Id="rId2" Type="http://schemas.openxmlformats.org/officeDocument/2006/relationships/slideLayout" Target="../slideLayouts/slideLayout90.xml"/><Relationship Id="rId12" Type="http://schemas.openxmlformats.org/officeDocument/2006/relationships/theme" Target="../theme/theme11.xml"/><Relationship Id="rId11" Type="http://schemas.openxmlformats.org/officeDocument/2006/relationships/image" Target="../media/image3.jpeg"/><Relationship Id="rId10" Type="http://schemas.openxmlformats.org/officeDocument/2006/relationships/slideLayout" Target="../slideLayouts/slideLayout98.xml"/><Relationship Id="rId1" Type="http://schemas.openxmlformats.org/officeDocument/2006/relationships/slideLayout" Target="../slideLayouts/slideLayout89.xml"/></Relationships>
</file>

<file path=ppt/slideMasters/_rels/slideMaster2.xml.rels><?xml version="1.0" encoding="UTF-8" standalone="yes"?>
<Relationships xmlns="http://schemas.openxmlformats.org/package/2006/relationships"><Relationship Id="rId9" Type="http://schemas.openxmlformats.org/officeDocument/2006/relationships/theme" Target="../theme/theme2.xml"/><Relationship Id="rId8" Type="http://schemas.openxmlformats.org/officeDocument/2006/relationships/image" Target="../media/image3.jpeg"/><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6.xml"/><Relationship Id="rId8" Type="http://schemas.openxmlformats.org/officeDocument/2006/relationships/slideLayout" Target="../slideLayouts/slideLayout25.xml"/><Relationship Id="rId7" Type="http://schemas.openxmlformats.org/officeDocument/2006/relationships/slideLayout" Target="../slideLayouts/slideLayout24.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3" Type="http://schemas.openxmlformats.org/officeDocument/2006/relationships/slideLayout" Target="../slideLayouts/slideLayout20.xml"/><Relationship Id="rId2" Type="http://schemas.openxmlformats.org/officeDocument/2006/relationships/slideLayout" Target="../slideLayouts/slideLayout19.xml"/><Relationship Id="rId15" Type="http://schemas.openxmlformats.org/officeDocument/2006/relationships/theme" Target="../theme/theme3.xml"/><Relationship Id="rId14" Type="http://schemas.openxmlformats.org/officeDocument/2006/relationships/image" Target="../media/image3.jpeg"/><Relationship Id="rId13" Type="http://schemas.openxmlformats.org/officeDocument/2006/relationships/slideLayout" Target="../slideLayouts/slideLayout30.xml"/><Relationship Id="rId12" Type="http://schemas.openxmlformats.org/officeDocument/2006/relationships/slideLayout" Target="../slideLayouts/slideLayout29.xml"/><Relationship Id="rId11" Type="http://schemas.openxmlformats.org/officeDocument/2006/relationships/slideLayout" Target="../slideLayouts/slideLayout28.xml"/><Relationship Id="rId10" Type="http://schemas.openxmlformats.org/officeDocument/2006/relationships/slideLayout" Target="../slideLayouts/slideLayout27.xml"/><Relationship Id="rId1"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9" Type="http://schemas.openxmlformats.org/officeDocument/2006/relationships/image" Target="../media/image3.jpeg"/><Relationship Id="rId8" Type="http://schemas.openxmlformats.org/officeDocument/2006/relationships/slideLayout" Target="../slideLayouts/slideLayout38.xml"/><Relationship Id="rId7" Type="http://schemas.openxmlformats.org/officeDocument/2006/relationships/slideLayout" Target="../slideLayouts/slideLayout37.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 Id="rId3" Type="http://schemas.openxmlformats.org/officeDocument/2006/relationships/slideLayout" Target="../slideLayouts/slideLayout33.xml"/><Relationship Id="rId2" Type="http://schemas.openxmlformats.org/officeDocument/2006/relationships/slideLayout" Target="../slideLayouts/slideLayout32.xml"/><Relationship Id="rId10" Type="http://schemas.openxmlformats.org/officeDocument/2006/relationships/theme" Target="../theme/theme4.xml"/><Relationship Id="rId1" Type="http://schemas.openxmlformats.org/officeDocument/2006/relationships/slideLayout" Target="../slideLayouts/slideLayout31.xml"/></Relationships>
</file>

<file path=ppt/slideMasters/_rels/slideMaster5.xml.rels><?xml version="1.0" encoding="UTF-8" standalone="yes"?>
<Relationships xmlns="http://schemas.openxmlformats.org/package/2006/relationships"><Relationship Id="rId4" Type="http://schemas.openxmlformats.org/officeDocument/2006/relationships/theme" Target="../theme/theme5.xml"/><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50.xml"/><Relationship Id="rId8" Type="http://schemas.openxmlformats.org/officeDocument/2006/relationships/slideLayout" Target="../slideLayouts/slideLayout49.xml"/><Relationship Id="rId7" Type="http://schemas.openxmlformats.org/officeDocument/2006/relationships/slideLayout" Target="../slideLayouts/slideLayout48.xml"/><Relationship Id="rId6" Type="http://schemas.openxmlformats.org/officeDocument/2006/relationships/slideLayout" Target="../slideLayouts/slideLayout47.xml"/><Relationship Id="rId5" Type="http://schemas.openxmlformats.org/officeDocument/2006/relationships/slideLayout" Target="../slideLayouts/slideLayout46.xml"/><Relationship Id="rId4" Type="http://schemas.openxmlformats.org/officeDocument/2006/relationships/slideLayout" Target="../slideLayouts/slideLayout45.xml"/><Relationship Id="rId3" Type="http://schemas.openxmlformats.org/officeDocument/2006/relationships/slideLayout" Target="../slideLayouts/slideLayout44.xml"/><Relationship Id="rId2" Type="http://schemas.openxmlformats.org/officeDocument/2006/relationships/slideLayout" Target="../slideLayouts/slideLayout43.xml"/><Relationship Id="rId13" Type="http://schemas.openxmlformats.org/officeDocument/2006/relationships/theme" Target="../theme/theme6.xml"/><Relationship Id="rId12" Type="http://schemas.openxmlformats.org/officeDocument/2006/relationships/image" Target="../media/image9.jpeg"/><Relationship Id="rId11" Type="http://schemas.openxmlformats.org/officeDocument/2006/relationships/slideLayout" Target="../slideLayouts/slideLayout52.xml"/><Relationship Id="rId10" Type="http://schemas.openxmlformats.org/officeDocument/2006/relationships/slideLayout" Target="../slideLayouts/slideLayout51.xml"/><Relationship Id="rId1" Type="http://schemas.openxmlformats.org/officeDocument/2006/relationships/slideLayout" Target="../slideLayouts/slideLayout42.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61.xml"/><Relationship Id="rId8" Type="http://schemas.openxmlformats.org/officeDocument/2006/relationships/slideLayout" Target="../slideLayouts/slideLayout60.xml"/><Relationship Id="rId7" Type="http://schemas.openxmlformats.org/officeDocument/2006/relationships/slideLayout" Target="../slideLayouts/slideLayout59.xml"/><Relationship Id="rId6" Type="http://schemas.openxmlformats.org/officeDocument/2006/relationships/slideLayout" Target="../slideLayouts/slideLayout58.xml"/><Relationship Id="rId5" Type="http://schemas.openxmlformats.org/officeDocument/2006/relationships/slideLayout" Target="../slideLayouts/slideLayout57.xml"/><Relationship Id="rId4" Type="http://schemas.openxmlformats.org/officeDocument/2006/relationships/slideLayout" Target="../slideLayouts/slideLayout56.xml"/><Relationship Id="rId3" Type="http://schemas.openxmlformats.org/officeDocument/2006/relationships/slideLayout" Target="../slideLayouts/slideLayout55.xml"/><Relationship Id="rId2" Type="http://schemas.openxmlformats.org/officeDocument/2006/relationships/slideLayout" Target="../slideLayouts/slideLayout54.xml"/><Relationship Id="rId12" Type="http://schemas.openxmlformats.org/officeDocument/2006/relationships/theme" Target="../theme/theme7.xml"/><Relationship Id="rId11" Type="http://schemas.openxmlformats.org/officeDocument/2006/relationships/image" Target="../media/image3.jpeg"/><Relationship Id="rId10" Type="http://schemas.openxmlformats.org/officeDocument/2006/relationships/slideLayout" Target="../slideLayouts/slideLayout62.xml"/><Relationship Id="rId1" Type="http://schemas.openxmlformats.org/officeDocument/2006/relationships/slideLayout" Target="../slideLayouts/slideLayout53.xml"/></Relationships>
</file>

<file path=ppt/slideMasters/_rels/slideMaster8.xml.rels><?xml version="1.0" encoding="UTF-8" standalone="yes"?>
<Relationships xmlns="http://schemas.openxmlformats.org/package/2006/relationships"><Relationship Id="rId7" Type="http://schemas.openxmlformats.org/officeDocument/2006/relationships/theme" Target="../theme/theme8.xml"/><Relationship Id="rId6" Type="http://schemas.openxmlformats.org/officeDocument/2006/relationships/slideLayout" Target="../slideLayouts/slideLayout68.xml"/><Relationship Id="rId5" Type="http://schemas.openxmlformats.org/officeDocument/2006/relationships/slideLayout" Target="../slideLayouts/slideLayout67.xml"/><Relationship Id="rId4" Type="http://schemas.openxmlformats.org/officeDocument/2006/relationships/slideLayout" Target="../slideLayouts/slideLayout66.xml"/><Relationship Id="rId3" Type="http://schemas.openxmlformats.org/officeDocument/2006/relationships/slideLayout" Target="../slideLayouts/slideLayout65.xml"/><Relationship Id="rId2" Type="http://schemas.openxmlformats.org/officeDocument/2006/relationships/slideLayout" Target="../slideLayouts/slideLayout64.xml"/><Relationship Id="rId1" Type="http://schemas.openxmlformats.org/officeDocument/2006/relationships/slideLayout" Target="../slideLayouts/slideLayout63.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77.xml"/><Relationship Id="rId8" Type="http://schemas.openxmlformats.org/officeDocument/2006/relationships/slideLayout" Target="../slideLayouts/slideLayout76.xml"/><Relationship Id="rId7" Type="http://schemas.openxmlformats.org/officeDocument/2006/relationships/slideLayout" Target="../slideLayouts/slideLayout75.xml"/><Relationship Id="rId6" Type="http://schemas.openxmlformats.org/officeDocument/2006/relationships/slideLayout" Target="../slideLayouts/slideLayout74.xml"/><Relationship Id="rId5" Type="http://schemas.openxmlformats.org/officeDocument/2006/relationships/slideLayout" Target="../slideLayouts/slideLayout73.xml"/><Relationship Id="rId4" Type="http://schemas.openxmlformats.org/officeDocument/2006/relationships/slideLayout" Target="../slideLayouts/slideLayout72.xml"/><Relationship Id="rId3" Type="http://schemas.openxmlformats.org/officeDocument/2006/relationships/slideLayout" Target="../slideLayouts/slideLayout71.xml"/><Relationship Id="rId2" Type="http://schemas.openxmlformats.org/officeDocument/2006/relationships/slideLayout" Target="../slideLayouts/slideLayout70.xml"/><Relationship Id="rId12" Type="http://schemas.openxmlformats.org/officeDocument/2006/relationships/theme" Target="../theme/theme9.xml"/><Relationship Id="rId11" Type="http://schemas.openxmlformats.org/officeDocument/2006/relationships/image" Target="../media/image3.jpeg"/><Relationship Id="rId10" Type="http://schemas.openxmlformats.org/officeDocument/2006/relationships/slideLayout" Target="../slideLayouts/slideLayout78.xml"/><Relationship Id="rId1"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499015" y="6399782"/>
            <a:ext cx="1152746" cy="159596"/>
          </a:xfrm>
          <a:prstGeom prst="rect">
            <a:avLst/>
          </a:prstGeom>
        </p:spPr>
        <p:txBody>
          <a:bodyPr vert="horz" lIns="0" tIns="0" rIns="0" bIns="0" rtlCol="0" anchor="b"/>
          <a:lstStyle>
            <a:lvl1pPr marL="0" marR="0" indent="0" algn="l" defTabSz="914400" rtl="0" eaLnBrk="1" fontAlgn="auto" latinLnBrk="0" hangingPunct="1">
              <a:lnSpc>
                <a:spcPct val="100000"/>
              </a:lnSpc>
              <a:spcBef>
                <a:spcPts val="0"/>
              </a:spcBef>
              <a:spcAft>
                <a:spcPts val="0"/>
              </a:spcAft>
              <a:buClrTx/>
              <a:buSzTx/>
              <a:buFontTx/>
              <a:buNone/>
              <a:defRPr sz="1000" b="0" i="0">
                <a:solidFill>
                  <a:schemeClr val="tx1"/>
                </a:solidFill>
                <a:latin typeface="+mn-ea"/>
                <a:ea typeface="+mn-ea"/>
                <a:cs typeface="Source Han Sans CN" charset="-122"/>
              </a:defRPr>
            </a:lvl1pPr>
          </a:lstStyle>
          <a:p>
            <a:r>
              <a:rPr kumimoji="1" lang="zh-CN" altLang="en-US"/>
              <a:t>日期：</a:t>
            </a:r>
            <a:r>
              <a:rPr kumimoji="1" lang="en-US" altLang="zh-CN"/>
              <a:t>YYYY.MM.DD</a:t>
            </a:r>
            <a:endParaRPr kumimoji="1" lang="en-US" altLang="zh-CN" dirty="0"/>
          </a:p>
        </p:txBody>
      </p:sp>
      <p:sp>
        <p:nvSpPr>
          <p:cNvPr id="5" name="Footer Placeholder 4"/>
          <p:cNvSpPr>
            <a:spLocks noGrp="1"/>
          </p:cNvSpPr>
          <p:nvPr>
            <p:ph type="ftr" sz="quarter" idx="3"/>
          </p:nvPr>
        </p:nvSpPr>
        <p:spPr>
          <a:xfrm>
            <a:off x="2953877" y="6399782"/>
            <a:ext cx="1565016" cy="159596"/>
          </a:xfrm>
          <a:prstGeom prst="rect">
            <a:avLst/>
          </a:prstGeom>
        </p:spPr>
        <p:txBody>
          <a:bodyPr vert="horz" lIns="0" tIns="0" rIns="0" bIns="0" rtlCol="0" anchor="b"/>
          <a:lstStyle>
            <a:lvl1pPr algn="l">
              <a:defRPr sz="1000"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kumimoji="1" lang="zh-CN" altLang="en-US" dirty="0"/>
              <a:t>部门：</a:t>
            </a:r>
            <a:endParaRPr kumimoji="1" lang="zh-CN" altLang="en-US" dirty="0"/>
          </a:p>
        </p:txBody>
      </p:sp>
      <p:sp>
        <p:nvSpPr>
          <p:cNvPr id="6" name="Slide Number Placeholder 5"/>
          <p:cNvSpPr>
            <a:spLocks noGrp="1"/>
          </p:cNvSpPr>
          <p:nvPr>
            <p:ph type="sldNum" sz="quarter" idx="4"/>
          </p:nvPr>
        </p:nvSpPr>
        <p:spPr>
          <a:xfrm>
            <a:off x="8991600" y="6399781"/>
            <a:ext cx="2743200" cy="159597"/>
          </a:xfrm>
          <a:prstGeom prst="rect">
            <a:avLst/>
          </a:prstGeom>
        </p:spPr>
        <p:txBody>
          <a:bodyPr vert="horz" lIns="0" tIns="0" rIns="0" bIns="0" rtlCol="0" anchor="b"/>
          <a:lstStyle>
            <a:lvl1pPr algn="r">
              <a:defRPr sz="1000" b="0"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fld id="{884269F9-B5CE-EB46-8536-1F9E4423A6BA}" type="slidenum">
              <a:rPr kumimoji="1" lang="zh-CN" altLang="en-US" smtClean="0"/>
            </a:fld>
            <a:endParaRPr kumimoji="1" lang="zh-CN" altLang="en-US" dirty="0"/>
          </a:p>
        </p:txBody>
      </p:sp>
      <p:sp>
        <p:nvSpPr>
          <p:cNvPr id="7" name="TextBox 31"/>
          <p:cNvSpPr txBox="1">
            <a:spLocks noChangeArrowheads="1"/>
          </p:cNvSpPr>
          <p:nvPr userDrawn="1"/>
        </p:nvSpPr>
        <p:spPr bwMode="auto">
          <a:xfrm>
            <a:off x="-6350" y="7474758"/>
            <a:ext cx="642546"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30</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83</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164</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Rectangle 7"/>
          <p:cNvSpPr>
            <a:spLocks noChangeAspect="1"/>
          </p:cNvSpPr>
          <p:nvPr userDrawn="1"/>
        </p:nvSpPr>
        <p:spPr>
          <a:xfrm>
            <a:off x="-2238" y="7070725"/>
            <a:ext cx="638434" cy="309450"/>
          </a:xfrm>
          <a:prstGeom prst="rect">
            <a:avLst/>
          </a:prstGeom>
          <a:solidFill>
            <a:srgbClr val="1E53A4"/>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Rectangle 8"/>
          <p:cNvSpPr>
            <a:spLocks noChangeAspect="1"/>
          </p:cNvSpPr>
          <p:nvPr userDrawn="1"/>
        </p:nvSpPr>
        <p:spPr>
          <a:xfrm>
            <a:off x="716385" y="7070725"/>
            <a:ext cx="639461" cy="309450"/>
          </a:xfrm>
          <a:prstGeom prst="rect">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Rectangle 11"/>
          <p:cNvSpPr>
            <a:spLocks noChangeAspect="1"/>
          </p:cNvSpPr>
          <p:nvPr userDrawn="1"/>
        </p:nvSpPr>
        <p:spPr>
          <a:xfrm>
            <a:off x="1822015" y="7070725"/>
            <a:ext cx="639461" cy="309450"/>
          </a:xfrm>
          <a:prstGeom prst="rect">
            <a:avLst/>
          </a:prstGeom>
          <a:solidFill>
            <a:srgbClr val="FF558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Rectangle 12"/>
          <p:cNvSpPr>
            <a:spLocks noChangeAspect="1"/>
          </p:cNvSpPr>
          <p:nvPr userDrawn="1"/>
        </p:nvSpPr>
        <p:spPr>
          <a:xfrm>
            <a:off x="2541666" y="7070725"/>
            <a:ext cx="638434" cy="309450"/>
          </a:xfrm>
          <a:prstGeom prst="rect">
            <a:avLst/>
          </a:prstGeom>
          <a:solidFill>
            <a:srgbClr val="821437"/>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Rectangle 13"/>
          <p:cNvSpPr>
            <a:spLocks noChangeAspect="1"/>
          </p:cNvSpPr>
          <p:nvPr userDrawn="1"/>
        </p:nvSpPr>
        <p:spPr>
          <a:xfrm>
            <a:off x="3267486" y="7070725"/>
            <a:ext cx="639461" cy="309450"/>
          </a:xfrm>
          <a:prstGeom prst="rect">
            <a:avLst/>
          </a:prstGeom>
          <a:solidFill>
            <a:srgbClr val="64CDF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Rectangle 14"/>
          <p:cNvSpPr>
            <a:spLocks noChangeAspect="1"/>
          </p:cNvSpPr>
          <p:nvPr userDrawn="1"/>
        </p:nvSpPr>
        <p:spPr>
          <a:xfrm>
            <a:off x="3994333" y="7070725"/>
            <a:ext cx="638433" cy="309450"/>
          </a:xfrm>
          <a:prstGeom prst="rect">
            <a:avLst/>
          </a:prstGeom>
          <a:solidFill>
            <a:srgbClr val="00288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TextBox 31"/>
          <p:cNvSpPr txBox="1">
            <a:spLocks noChangeArrowheads="1"/>
          </p:cNvSpPr>
          <p:nvPr userDrawn="1"/>
        </p:nvSpPr>
        <p:spPr bwMode="auto">
          <a:xfrm>
            <a:off x="716385" y="7474758"/>
            <a:ext cx="643574"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216</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12</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24</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TextBox 31"/>
          <p:cNvSpPr txBox="1">
            <a:spLocks noChangeArrowheads="1"/>
          </p:cNvSpPr>
          <p:nvPr userDrawn="1"/>
        </p:nvSpPr>
        <p:spPr bwMode="auto">
          <a:xfrm>
            <a:off x="1822015" y="7474758"/>
            <a:ext cx="643574"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255</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85</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130</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TextBox 31"/>
          <p:cNvSpPr txBox="1">
            <a:spLocks noChangeArrowheads="1"/>
          </p:cNvSpPr>
          <p:nvPr userDrawn="1"/>
        </p:nvSpPr>
        <p:spPr bwMode="auto">
          <a:xfrm>
            <a:off x="2541666" y="7474758"/>
            <a:ext cx="642546"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130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55</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TextBox 31"/>
          <p:cNvSpPr txBox="1">
            <a:spLocks noChangeArrowheads="1"/>
          </p:cNvSpPr>
          <p:nvPr userDrawn="1"/>
        </p:nvSpPr>
        <p:spPr bwMode="auto">
          <a:xfrm>
            <a:off x="3267486" y="7474758"/>
            <a:ext cx="643574"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100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205</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255</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TextBox 31"/>
          <p:cNvSpPr txBox="1">
            <a:spLocks noChangeArrowheads="1"/>
          </p:cNvSpPr>
          <p:nvPr userDrawn="1"/>
        </p:nvSpPr>
        <p:spPr bwMode="auto">
          <a:xfrm>
            <a:off x="3994333" y="7474758"/>
            <a:ext cx="643574"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40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130</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TextBox 31"/>
          <p:cNvSpPr txBox="1">
            <a:spLocks noChangeArrowheads="1"/>
          </p:cNvSpPr>
          <p:nvPr userDrawn="1"/>
        </p:nvSpPr>
        <p:spPr bwMode="auto">
          <a:xfrm>
            <a:off x="5123998" y="7474758"/>
            <a:ext cx="642546"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100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Rectangle 23"/>
          <p:cNvSpPr>
            <a:spLocks noChangeAspect="1"/>
          </p:cNvSpPr>
          <p:nvPr userDrawn="1"/>
        </p:nvSpPr>
        <p:spPr>
          <a:xfrm>
            <a:off x="5128110" y="7070725"/>
            <a:ext cx="638434" cy="309450"/>
          </a:xfrm>
          <a:prstGeom prst="rect">
            <a:avLst/>
          </a:prstGeom>
          <a:solidFill>
            <a:schemeClr val="tx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Rectangle 24"/>
          <p:cNvSpPr>
            <a:spLocks noChangeAspect="1"/>
          </p:cNvSpPr>
          <p:nvPr userDrawn="1"/>
        </p:nvSpPr>
        <p:spPr>
          <a:xfrm>
            <a:off x="5846733" y="7070725"/>
            <a:ext cx="639461" cy="309450"/>
          </a:xfrm>
          <a:prstGeom prst="rect">
            <a:avLst/>
          </a:prstGeom>
          <a:solidFill>
            <a:srgbClr val="21212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Rectangle 25"/>
          <p:cNvSpPr>
            <a:spLocks noChangeAspect="1"/>
          </p:cNvSpPr>
          <p:nvPr userDrawn="1"/>
        </p:nvSpPr>
        <p:spPr>
          <a:xfrm>
            <a:off x="6541346" y="7070725"/>
            <a:ext cx="638434" cy="309450"/>
          </a:xfrm>
          <a:prstGeom prst="rect">
            <a:avLst/>
          </a:prstGeom>
          <a:solidFill>
            <a:srgbClr val="42424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Rectangle 26"/>
          <p:cNvSpPr>
            <a:spLocks noChangeAspect="1"/>
          </p:cNvSpPr>
          <p:nvPr userDrawn="1"/>
        </p:nvSpPr>
        <p:spPr>
          <a:xfrm>
            <a:off x="7229838" y="7070725"/>
            <a:ext cx="638433" cy="309450"/>
          </a:xfrm>
          <a:prstGeom prst="rect">
            <a:avLst/>
          </a:prstGeom>
          <a:solidFill>
            <a:srgbClr val="5F5F5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TextBox 31"/>
          <p:cNvSpPr txBox="1">
            <a:spLocks noChangeArrowheads="1"/>
          </p:cNvSpPr>
          <p:nvPr userDrawn="1"/>
        </p:nvSpPr>
        <p:spPr bwMode="auto">
          <a:xfrm>
            <a:off x="5846733" y="7474758"/>
            <a:ext cx="643574"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90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 name="TextBox 31"/>
          <p:cNvSpPr txBox="1">
            <a:spLocks noChangeArrowheads="1"/>
          </p:cNvSpPr>
          <p:nvPr userDrawn="1"/>
        </p:nvSpPr>
        <p:spPr bwMode="auto">
          <a:xfrm>
            <a:off x="6536206" y="7474758"/>
            <a:ext cx="643574"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80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 name="TextBox 31"/>
          <p:cNvSpPr txBox="1">
            <a:spLocks noChangeArrowheads="1"/>
          </p:cNvSpPr>
          <p:nvPr userDrawn="1"/>
        </p:nvSpPr>
        <p:spPr bwMode="auto">
          <a:xfrm>
            <a:off x="7229838"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70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 name="Rectangle 30"/>
          <p:cNvSpPr>
            <a:spLocks noChangeAspect="1"/>
          </p:cNvSpPr>
          <p:nvPr userDrawn="1"/>
        </p:nvSpPr>
        <p:spPr>
          <a:xfrm>
            <a:off x="7942973" y="7070725"/>
            <a:ext cx="638433" cy="309450"/>
          </a:xfrm>
          <a:prstGeom prst="rect">
            <a:avLst/>
          </a:prstGeom>
          <a:solidFill>
            <a:srgbClr val="797979"/>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2" name="Rectangle 31"/>
          <p:cNvSpPr>
            <a:spLocks noChangeAspect="1"/>
          </p:cNvSpPr>
          <p:nvPr userDrawn="1"/>
        </p:nvSpPr>
        <p:spPr>
          <a:xfrm>
            <a:off x="8656109" y="7070725"/>
            <a:ext cx="638433" cy="309450"/>
          </a:xfrm>
          <a:prstGeom prst="rect">
            <a:avLst/>
          </a:prstGeom>
          <a:solidFill>
            <a:srgbClr val="92929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3" name="Rectangle 32"/>
          <p:cNvSpPr>
            <a:spLocks noChangeAspect="1"/>
          </p:cNvSpPr>
          <p:nvPr userDrawn="1"/>
        </p:nvSpPr>
        <p:spPr>
          <a:xfrm>
            <a:off x="9380473" y="7070725"/>
            <a:ext cx="638433" cy="309450"/>
          </a:xfrm>
          <a:prstGeom prst="rect">
            <a:avLst/>
          </a:prstGeom>
          <a:solidFill>
            <a:srgbClr val="AAAAAA"/>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4" name="Rectangle 33"/>
          <p:cNvSpPr>
            <a:spLocks noChangeAspect="1"/>
          </p:cNvSpPr>
          <p:nvPr userDrawn="1"/>
        </p:nvSpPr>
        <p:spPr>
          <a:xfrm>
            <a:off x="10104838" y="7070725"/>
            <a:ext cx="638433" cy="309450"/>
          </a:xfrm>
          <a:prstGeom prst="rect">
            <a:avLst/>
          </a:prstGeom>
          <a:solidFill>
            <a:srgbClr val="C0C0C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5" name="Rectangle 34"/>
          <p:cNvSpPr>
            <a:spLocks noChangeAspect="1"/>
          </p:cNvSpPr>
          <p:nvPr userDrawn="1"/>
        </p:nvSpPr>
        <p:spPr>
          <a:xfrm>
            <a:off x="10829202" y="7070725"/>
            <a:ext cx="638433" cy="309450"/>
          </a:xfrm>
          <a:prstGeom prst="rect">
            <a:avLst/>
          </a:prstGeom>
          <a:solidFill>
            <a:srgbClr val="D6D6D6"/>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6" name="Rectangle 35"/>
          <p:cNvSpPr>
            <a:spLocks noChangeAspect="1"/>
          </p:cNvSpPr>
          <p:nvPr userDrawn="1"/>
        </p:nvSpPr>
        <p:spPr>
          <a:xfrm>
            <a:off x="11553567" y="7070725"/>
            <a:ext cx="638433" cy="309450"/>
          </a:xfrm>
          <a:prstGeom prst="rect">
            <a:avLst/>
          </a:prstGeom>
          <a:solidFill>
            <a:srgbClr val="EBEBEB"/>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8" name="TextBox 31"/>
          <p:cNvSpPr txBox="1">
            <a:spLocks noChangeArrowheads="1"/>
          </p:cNvSpPr>
          <p:nvPr userDrawn="1"/>
        </p:nvSpPr>
        <p:spPr bwMode="auto">
          <a:xfrm>
            <a:off x="7942973"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60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9" name="TextBox 31"/>
          <p:cNvSpPr txBox="1">
            <a:spLocks noChangeArrowheads="1"/>
          </p:cNvSpPr>
          <p:nvPr userDrawn="1"/>
        </p:nvSpPr>
        <p:spPr bwMode="auto">
          <a:xfrm>
            <a:off x="8651997"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50 </a:t>
            </a:r>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0" name="TextBox 31"/>
          <p:cNvSpPr txBox="1">
            <a:spLocks noChangeArrowheads="1"/>
          </p:cNvSpPr>
          <p:nvPr userDrawn="1"/>
        </p:nvSpPr>
        <p:spPr bwMode="auto">
          <a:xfrm>
            <a:off x="9380473"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40 </a:t>
            </a:r>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1" name="TextBox 31"/>
          <p:cNvSpPr txBox="1">
            <a:spLocks noChangeArrowheads="1"/>
          </p:cNvSpPr>
          <p:nvPr userDrawn="1"/>
        </p:nvSpPr>
        <p:spPr bwMode="auto">
          <a:xfrm>
            <a:off x="10104838"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30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2" name="TextBox 31"/>
          <p:cNvSpPr txBox="1">
            <a:spLocks noChangeArrowheads="1"/>
          </p:cNvSpPr>
          <p:nvPr userDrawn="1"/>
        </p:nvSpPr>
        <p:spPr bwMode="auto">
          <a:xfrm>
            <a:off x="10825090"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20 </a:t>
            </a:r>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 name="TextBox 31"/>
          <p:cNvSpPr txBox="1">
            <a:spLocks noChangeArrowheads="1"/>
          </p:cNvSpPr>
          <p:nvPr userDrawn="1"/>
        </p:nvSpPr>
        <p:spPr bwMode="auto">
          <a:xfrm>
            <a:off x="11553567"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Title Placeholder 1"/>
          <p:cNvSpPr>
            <a:spLocks noGrp="1"/>
          </p:cNvSpPr>
          <p:nvPr>
            <p:ph type="title"/>
          </p:nvPr>
        </p:nvSpPr>
        <p:spPr>
          <a:xfrm>
            <a:off x="457201" y="457200"/>
            <a:ext cx="11277600" cy="450962"/>
          </a:xfrm>
          <a:prstGeom prst="rect">
            <a:avLst/>
          </a:prstGeom>
        </p:spPr>
        <p:txBody>
          <a:bodyPr vert="horz" lIns="0" tIns="0" rIns="0" bIns="0" rtlCol="0" anchor="t">
            <a:normAutofit/>
          </a:bodyPr>
          <a:lstStyle/>
          <a:p>
            <a:r>
              <a:rPr lang="zh-CN" altLang="en-US" dirty="0"/>
              <a:t>点击修改标题 </a:t>
            </a:r>
            <a:r>
              <a:rPr lang="en-US" altLang="zh-CN" dirty="0"/>
              <a:t>Click to edit Master title style</a:t>
            </a:r>
            <a:endParaRPr lang="en-US" dirty="0"/>
          </a:p>
        </p:txBody>
      </p:sp>
      <p:sp>
        <p:nvSpPr>
          <p:cNvPr id="10" name="Text Placeholder 9"/>
          <p:cNvSpPr>
            <a:spLocks noGrp="1"/>
          </p:cNvSpPr>
          <p:nvPr>
            <p:ph type="body" idx="1"/>
          </p:nvPr>
        </p:nvSpPr>
        <p:spPr>
          <a:xfrm>
            <a:off x="457200" y="1338943"/>
            <a:ext cx="11277600" cy="4833257"/>
          </a:xfrm>
          <a:prstGeom prst="rect">
            <a:avLst/>
          </a:prstGeom>
        </p:spPr>
        <p:txBody>
          <a:bodyPr vert="horz" lIns="0" tIns="0" rIns="0" bIns="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en-US" dirty="0"/>
          </a:p>
        </p:txBody>
      </p:sp>
      <p:pic>
        <p:nvPicPr>
          <p:cNvPr id="44" name="图片 43"/>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45" name="图片 44"/>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46" name="图片 4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47" name="图片 46"/>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lvl1pPr algn="l" defTabSz="914400" rtl="0" eaLnBrk="1" latinLnBrk="0" hangingPunct="1">
        <a:lnSpc>
          <a:spcPct val="90000"/>
        </a:lnSpc>
        <a:spcBef>
          <a:spcPct val="0"/>
        </a:spcBef>
        <a:buNone/>
        <a:defRPr sz="3200" kern="1200">
          <a:solidFill>
            <a:schemeClr val="tx1"/>
          </a:solidFill>
          <a:latin typeface="微软雅黑" panose="020B0503020204020204" pitchFamily="34" charset="-122"/>
          <a:ea typeface="方正正粗黑简体" panose="02000000000000000000" charset="-122"/>
          <a:cs typeface="方正正粗黑简体" panose="02000000000000000000" charset="-122"/>
        </a:defRPr>
      </a:lvl1pPr>
    </p:titleStyle>
    <p:bodyStyle>
      <a:lvl1pPr marL="228600" indent="-228600" algn="l" defTabSz="914400" rtl="0" eaLnBrk="1" latinLnBrk="0" hangingPunct="1">
        <a:lnSpc>
          <a:spcPct val="120000"/>
        </a:lnSpc>
        <a:spcBef>
          <a:spcPts val="10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1pPr>
      <a:lvl2pPr marL="685800" indent="-228600" algn="l" defTabSz="914400" rtl="0" eaLnBrk="1" latinLnBrk="0" hangingPunct="1">
        <a:lnSpc>
          <a:spcPct val="120000"/>
        </a:lnSpc>
        <a:spcBef>
          <a:spcPts val="5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ts val="5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ts val="5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ts val="5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499015" y="6399782"/>
            <a:ext cx="1152746" cy="159596"/>
          </a:xfrm>
          <a:prstGeom prst="rect">
            <a:avLst/>
          </a:prstGeom>
        </p:spPr>
        <p:txBody>
          <a:bodyPr vert="horz" lIns="0" tIns="0" rIns="0" bIns="0" rtlCol="0" anchor="b"/>
          <a:lstStyle>
            <a:lvl1pPr marL="0" marR="0" indent="0" algn="l" defTabSz="914400" rtl="0" eaLnBrk="1" fontAlgn="auto" latinLnBrk="0" hangingPunct="1">
              <a:lnSpc>
                <a:spcPct val="100000"/>
              </a:lnSpc>
              <a:spcBef>
                <a:spcPts val="0"/>
              </a:spcBef>
              <a:spcAft>
                <a:spcPts val="0"/>
              </a:spcAft>
              <a:buClrTx/>
              <a:buSzTx/>
              <a:buFontTx/>
              <a:buNone/>
              <a:defRPr sz="1000" b="0" i="0">
                <a:solidFill>
                  <a:schemeClr val="tx1"/>
                </a:solidFill>
                <a:latin typeface="+mn-ea"/>
                <a:ea typeface="+mn-ea"/>
                <a:cs typeface="Source Han Sans CN" charset="-122"/>
              </a:defRPr>
            </a:lvl1pPr>
          </a:lstStyle>
          <a:p>
            <a:r>
              <a:rPr kumimoji="1" lang="zh-CN" altLang="en-US"/>
              <a:t>日期：</a:t>
            </a:r>
            <a:r>
              <a:rPr kumimoji="1" lang="en-US" altLang="zh-CN"/>
              <a:t>YYYY.MM.DD</a:t>
            </a:r>
            <a:endParaRPr kumimoji="1" lang="en-US" altLang="zh-CN" dirty="0"/>
          </a:p>
        </p:txBody>
      </p:sp>
      <p:sp>
        <p:nvSpPr>
          <p:cNvPr id="5" name="Footer Placeholder 4"/>
          <p:cNvSpPr>
            <a:spLocks noGrp="1"/>
          </p:cNvSpPr>
          <p:nvPr>
            <p:ph type="ftr" sz="quarter" idx="3"/>
          </p:nvPr>
        </p:nvSpPr>
        <p:spPr>
          <a:xfrm>
            <a:off x="2953877" y="6399782"/>
            <a:ext cx="1565016" cy="159596"/>
          </a:xfrm>
          <a:prstGeom prst="rect">
            <a:avLst/>
          </a:prstGeom>
        </p:spPr>
        <p:txBody>
          <a:bodyPr vert="horz" lIns="0" tIns="0" rIns="0" bIns="0" rtlCol="0" anchor="b"/>
          <a:lstStyle>
            <a:lvl1pPr algn="l">
              <a:defRPr sz="1000"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kumimoji="1" lang="zh-CN" altLang="en-US" dirty="0"/>
              <a:t>部门：</a:t>
            </a:r>
            <a:endParaRPr kumimoji="1" lang="zh-CN" altLang="en-US" dirty="0"/>
          </a:p>
        </p:txBody>
      </p:sp>
      <p:sp>
        <p:nvSpPr>
          <p:cNvPr id="6" name="Slide Number Placeholder 5"/>
          <p:cNvSpPr>
            <a:spLocks noGrp="1"/>
          </p:cNvSpPr>
          <p:nvPr>
            <p:ph type="sldNum" sz="quarter" idx="4"/>
          </p:nvPr>
        </p:nvSpPr>
        <p:spPr>
          <a:xfrm>
            <a:off x="8991600" y="6399781"/>
            <a:ext cx="2743200" cy="159597"/>
          </a:xfrm>
          <a:prstGeom prst="rect">
            <a:avLst/>
          </a:prstGeom>
        </p:spPr>
        <p:txBody>
          <a:bodyPr vert="horz" lIns="0" tIns="0" rIns="0" bIns="0" rtlCol="0" anchor="b"/>
          <a:lstStyle>
            <a:lvl1pPr algn="r">
              <a:defRPr sz="1000" b="0"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fld id="{884269F9-B5CE-EB46-8536-1F9E4423A6BA}" type="slidenum">
              <a:rPr kumimoji="1" lang="zh-CN" altLang="en-US" smtClean="0"/>
            </a:fld>
            <a:endParaRPr kumimoji="1" lang="zh-CN" altLang="en-US" dirty="0"/>
          </a:p>
        </p:txBody>
      </p:sp>
      <p:sp>
        <p:nvSpPr>
          <p:cNvPr id="7" name="TextBox 31"/>
          <p:cNvSpPr txBox="1">
            <a:spLocks noChangeArrowheads="1"/>
          </p:cNvSpPr>
          <p:nvPr userDrawn="1"/>
        </p:nvSpPr>
        <p:spPr bwMode="auto">
          <a:xfrm>
            <a:off x="-6350" y="7474758"/>
            <a:ext cx="642546"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30</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83</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164</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Rectangle 7"/>
          <p:cNvSpPr>
            <a:spLocks noChangeAspect="1"/>
          </p:cNvSpPr>
          <p:nvPr userDrawn="1"/>
        </p:nvSpPr>
        <p:spPr>
          <a:xfrm>
            <a:off x="-2238" y="7070725"/>
            <a:ext cx="638434" cy="309450"/>
          </a:xfrm>
          <a:prstGeom prst="rect">
            <a:avLst/>
          </a:prstGeom>
          <a:solidFill>
            <a:srgbClr val="1E53A4"/>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Rectangle 8"/>
          <p:cNvSpPr>
            <a:spLocks noChangeAspect="1"/>
          </p:cNvSpPr>
          <p:nvPr userDrawn="1"/>
        </p:nvSpPr>
        <p:spPr>
          <a:xfrm>
            <a:off x="716385" y="7070725"/>
            <a:ext cx="639461" cy="309450"/>
          </a:xfrm>
          <a:prstGeom prst="rect">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Rectangle 11"/>
          <p:cNvSpPr>
            <a:spLocks noChangeAspect="1"/>
          </p:cNvSpPr>
          <p:nvPr userDrawn="1"/>
        </p:nvSpPr>
        <p:spPr>
          <a:xfrm>
            <a:off x="1822015" y="7070725"/>
            <a:ext cx="639461" cy="309450"/>
          </a:xfrm>
          <a:prstGeom prst="rect">
            <a:avLst/>
          </a:prstGeom>
          <a:solidFill>
            <a:srgbClr val="FF558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Rectangle 12"/>
          <p:cNvSpPr>
            <a:spLocks noChangeAspect="1"/>
          </p:cNvSpPr>
          <p:nvPr userDrawn="1"/>
        </p:nvSpPr>
        <p:spPr>
          <a:xfrm>
            <a:off x="2541666" y="7070725"/>
            <a:ext cx="638434" cy="309450"/>
          </a:xfrm>
          <a:prstGeom prst="rect">
            <a:avLst/>
          </a:prstGeom>
          <a:solidFill>
            <a:srgbClr val="821437"/>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Rectangle 13"/>
          <p:cNvSpPr>
            <a:spLocks noChangeAspect="1"/>
          </p:cNvSpPr>
          <p:nvPr userDrawn="1"/>
        </p:nvSpPr>
        <p:spPr>
          <a:xfrm>
            <a:off x="3267486" y="7070725"/>
            <a:ext cx="639461" cy="309450"/>
          </a:xfrm>
          <a:prstGeom prst="rect">
            <a:avLst/>
          </a:prstGeom>
          <a:solidFill>
            <a:srgbClr val="64CDF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Rectangle 14"/>
          <p:cNvSpPr>
            <a:spLocks noChangeAspect="1"/>
          </p:cNvSpPr>
          <p:nvPr userDrawn="1"/>
        </p:nvSpPr>
        <p:spPr>
          <a:xfrm>
            <a:off x="3994333" y="7070725"/>
            <a:ext cx="638433" cy="309450"/>
          </a:xfrm>
          <a:prstGeom prst="rect">
            <a:avLst/>
          </a:prstGeom>
          <a:solidFill>
            <a:srgbClr val="00288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TextBox 31"/>
          <p:cNvSpPr txBox="1">
            <a:spLocks noChangeArrowheads="1"/>
          </p:cNvSpPr>
          <p:nvPr userDrawn="1"/>
        </p:nvSpPr>
        <p:spPr bwMode="auto">
          <a:xfrm>
            <a:off x="716385" y="7474758"/>
            <a:ext cx="643574"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216</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12</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24</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TextBox 31"/>
          <p:cNvSpPr txBox="1">
            <a:spLocks noChangeArrowheads="1"/>
          </p:cNvSpPr>
          <p:nvPr userDrawn="1"/>
        </p:nvSpPr>
        <p:spPr bwMode="auto">
          <a:xfrm>
            <a:off x="1822015" y="7474758"/>
            <a:ext cx="643574"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255</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85</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130</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TextBox 31"/>
          <p:cNvSpPr txBox="1">
            <a:spLocks noChangeArrowheads="1"/>
          </p:cNvSpPr>
          <p:nvPr userDrawn="1"/>
        </p:nvSpPr>
        <p:spPr bwMode="auto">
          <a:xfrm>
            <a:off x="2541666" y="7474758"/>
            <a:ext cx="642546"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130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55</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TextBox 31"/>
          <p:cNvSpPr txBox="1">
            <a:spLocks noChangeArrowheads="1"/>
          </p:cNvSpPr>
          <p:nvPr userDrawn="1"/>
        </p:nvSpPr>
        <p:spPr bwMode="auto">
          <a:xfrm>
            <a:off x="3267486" y="7474758"/>
            <a:ext cx="643574"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100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205</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255</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TextBox 31"/>
          <p:cNvSpPr txBox="1">
            <a:spLocks noChangeArrowheads="1"/>
          </p:cNvSpPr>
          <p:nvPr userDrawn="1"/>
        </p:nvSpPr>
        <p:spPr bwMode="auto">
          <a:xfrm>
            <a:off x="3994333" y="7474758"/>
            <a:ext cx="643574"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40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130</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TextBox 31"/>
          <p:cNvSpPr txBox="1">
            <a:spLocks noChangeArrowheads="1"/>
          </p:cNvSpPr>
          <p:nvPr userDrawn="1"/>
        </p:nvSpPr>
        <p:spPr bwMode="auto">
          <a:xfrm>
            <a:off x="5123998" y="7474758"/>
            <a:ext cx="642546"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100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Rectangle 23"/>
          <p:cNvSpPr>
            <a:spLocks noChangeAspect="1"/>
          </p:cNvSpPr>
          <p:nvPr userDrawn="1"/>
        </p:nvSpPr>
        <p:spPr>
          <a:xfrm>
            <a:off x="5128110" y="7070725"/>
            <a:ext cx="638434" cy="309450"/>
          </a:xfrm>
          <a:prstGeom prst="rect">
            <a:avLst/>
          </a:prstGeom>
          <a:solidFill>
            <a:schemeClr val="tx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Rectangle 24"/>
          <p:cNvSpPr>
            <a:spLocks noChangeAspect="1"/>
          </p:cNvSpPr>
          <p:nvPr userDrawn="1"/>
        </p:nvSpPr>
        <p:spPr>
          <a:xfrm>
            <a:off x="5846733" y="7070725"/>
            <a:ext cx="639461" cy="309450"/>
          </a:xfrm>
          <a:prstGeom prst="rect">
            <a:avLst/>
          </a:prstGeom>
          <a:solidFill>
            <a:srgbClr val="21212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Rectangle 25"/>
          <p:cNvSpPr>
            <a:spLocks noChangeAspect="1"/>
          </p:cNvSpPr>
          <p:nvPr userDrawn="1"/>
        </p:nvSpPr>
        <p:spPr>
          <a:xfrm>
            <a:off x="6541346" y="7070725"/>
            <a:ext cx="638434" cy="309450"/>
          </a:xfrm>
          <a:prstGeom prst="rect">
            <a:avLst/>
          </a:prstGeom>
          <a:solidFill>
            <a:srgbClr val="42424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Rectangle 26"/>
          <p:cNvSpPr>
            <a:spLocks noChangeAspect="1"/>
          </p:cNvSpPr>
          <p:nvPr userDrawn="1"/>
        </p:nvSpPr>
        <p:spPr>
          <a:xfrm>
            <a:off x="7229838" y="7070725"/>
            <a:ext cx="638433" cy="309450"/>
          </a:xfrm>
          <a:prstGeom prst="rect">
            <a:avLst/>
          </a:prstGeom>
          <a:solidFill>
            <a:srgbClr val="5F5F5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TextBox 31"/>
          <p:cNvSpPr txBox="1">
            <a:spLocks noChangeArrowheads="1"/>
          </p:cNvSpPr>
          <p:nvPr userDrawn="1"/>
        </p:nvSpPr>
        <p:spPr bwMode="auto">
          <a:xfrm>
            <a:off x="5846733" y="7474758"/>
            <a:ext cx="643574"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90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 name="TextBox 31"/>
          <p:cNvSpPr txBox="1">
            <a:spLocks noChangeArrowheads="1"/>
          </p:cNvSpPr>
          <p:nvPr userDrawn="1"/>
        </p:nvSpPr>
        <p:spPr bwMode="auto">
          <a:xfrm>
            <a:off x="6536206" y="7474758"/>
            <a:ext cx="643574"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80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 name="TextBox 31"/>
          <p:cNvSpPr txBox="1">
            <a:spLocks noChangeArrowheads="1"/>
          </p:cNvSpPr>
          <p:nvPr userDrawn="1"/>
        </p:nvSpPr>
        <p:spPr bwMode="auto">
          <a:xfrm>
            <a:off x="7229838"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70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 name="Rectangle 30"/>
          <p:cNvSpPr>
            <a:spLocks noChangeAspect="1"/>
          </p:cNvSpPr>
          <p:nvPr userDrawn="1"/>
        </p:nvSpPr>
        <p:spPr>
          <a:xfrm>
            <a:off x="7942973" y="7070725"/>
            <a:ext cx="638433" cy="309450"/>
          </a:xfrm>
          <a:prstGeom prst="rect">
            <a:avLst/>
          </a:prstGeom>
          <a:solidFill>
            <a:srgbClr val="797979"/>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2" name="Rectangle 31"/>
          <p:cNvSpPr>
            <a:spLocks noChangeAspect="1"/>
          </p:cNvSpPr>
          <p:nvPr userDrawn="1"/>
        </p:nvSpPr>
        <p:spPr>
          <a:xfrm>
            <a:off x="8656109" y="7070725"/>
            <a:ext cx="638433" cy="309450"/>
          </a:xfrm>
          <a:prstGeom prst="rect">
            <a:avLst/>
          </a:prstGeom>
          <a:solidFill>
            <a:srgbClr val="92929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3" name="Rectangle 32"/>
          <p:cNvSpPr>
            <a:spLocks noChangeAspect="1"/>
          </p:cNvSpPr>
          <p:nvPr userDrawn="1"/>
        </p:nvSpPr>
        <p:spPr>
          <a:xfrm>
            <a:off x="9380473" y="7070725"/>
            <a:ext cx="638433" cy="309450"/>
          </a:xfrm>
          <a:prstGeom prst="rect">
            <a:avLst/>
          </a:prstGeom>
          <a:solidFill>
            <a:srgbClr val="AAAAAA"/>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4" name="Rectangle 33"/>
          <p:cNvSpPr>
            <a:spLocks noChangeAspect="1"/>
          </p:cNvSpPr>
          <p:nvPr userDrawn="1"/>
        </p:nvSpPr>
        <p:spPr>
          <a:xfrm>
            <a:off x="10104838" y="7070725"/>
            <a:ext cx="638433" cy="309450"/>
          </a:xfrm>
          <a:prstGeom prst="rect">
            <a:avLst/>
          </a:prstGeom>
          <a:solidFill>
            <a:srgbClr val="C0C0C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5" name="Rectangle 34"/>
          <p:cNvSpPr>
            <a:spLocks noChangeAspect="1"/>
          </p:cNvSpPr>
          <p:nvPr userDrawn="1"/>
        </p:nvSpPr>
        <p:spPr>
          <a:xfrm>
            <a:off x="10829202" y="7070725"/>
            <a:ext cx="638433" cy="309450"/>
          </a:xfrm>
          <a:prstGeom prst="rect">
            <a:avLst/>
          </a:prstGeom>
          <a:solidFill>
            <a:srgbClr val="D6D6D6"/>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6" name="Rectangle 35"/>
          <p:cNvSpPr>
            <a:spLocks noChangeAspect="1"/>
          </p:cNvSpPr>
          <p:nvPr userDrawn="1"/>
        </p:nvSpPr>
        <p:spPr>
          <a:xfrm>
            <a:off x="11553567" y="7070725"/>
            <a:ext cx="638433" cy="309450"/>
          </a:xfrm>
          <a:prstGeom prst="rect">
            <a:avLst/>
          </a:prstGeom>
          <a:solidFill>
            <a:srgbClr val="EBEBEB"/>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8" name="TextBox 31"/>
          <p:cNvSpPr txBox="1">
            <a:spLocks noChangeArrowheads="1"/>
          </p:cNvSpPr>
          <p:nvPr userDrawn="1"/>
        </p:nvSpPr>
        <p:spPr bwMode="auto">
          <a:xfrm>
            <a:off x="7942973"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60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9" name="TextBox 31"/>
          <p:cNvSpPr txBox="1">
            <a:spLocks noChangeArrowheads="1"/>
          </p:cNvSpPr>
          <p:nvPr userDrawn="1"/>
        </p:nvSpPr>
        <p:spPr bwMode="auto">
          <a:xfrm>
            <a:off x="8651997"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50 </a:t>
            </a:r>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0" name="TextBox 31"/>
          <p:cNvSpPr txBox="1">
            <a:spLocks noChangeArrowheads="1"/>
          </p:cNvSpPr>
          <p:nvPr userDrawn="1"/>
        </p:nvSpPr>
        <p:spPr bwMode="auto">
          <a:xfrm>
            <a:off x="9380473"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40 </a:t>
            </a:r>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1" name="TextBox 31"/>
          <p:cNvSpPr txBox="1">
            <a:spLocks noChangeArrowheads="1"/>
          </p:cNvSpPr>
          <p:nvPr userDrawn="1"/>
        </p:nvSpPr>
        <p:spPr bwMode="auto">
          <a:xfrm>
            <a:off x="10104838"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30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2" name="TextBox 31"/>
          <p:cNvSpPr txBox="1">
            <a:spLocks noChangeArrowheads="1"/>
          </p:cNvSpPr>
          <p:nvPr userDrawn="1"/>
        </p:nvSpPr>
        <p:spPr bwMode="auto">
          <a:xfrm>
            <a:off x="10825090"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20 </a:t>
            </a:r>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 name="TextBox 31"/>
          <p:cNvSpPr txBox="1">
            <a:spLocks noChangeArrowheads="1"/>
          </p:cNvSpPr>
          <p:nvPr userDrawn="1"/>
        </p:nvSpPr>
        <p:spPr bwMode="auto">
          <a:xfrm>
            <a:off x="11553567"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Title Placeholder 1"/>
          <p:cNvSpPr>
            <a:spLocks noGrp="1"/>
          </p:cNvSpPr>
          <p:nvPr>
            <p:ph type="title"/>
          </p:nvPr>
        </p:nvSpPr>
        <p:spPr>
          <a:xfrm>
            <a:off x="457201" y="457200"/>
            <a:ext cx="11277600" cy="450962"/>
          </a:xfrm>
          <a:prstGeom prst="rect">
            <a:avLst/>
          </a:prstGeom>
        </p:spPr>
        <p:txBody>
          <a:bodyPr vert="horz" lIns="0" tIns="0" rIns="0" bIns="0" rtlCol="0" anchor="t">
            <a:normAutofit/>
          </a:bodyPr>
          <a:lstStyle/>
          <a:p>
            <a:r>
              <a:rPr lang="zh-CN" altLang="en-US" dirty="0"/>
              <a:t>点击修改标题 </a:t>
            </a:r>
            <a:r>
              <a:rPr lang="en-US" altLang="zh-CN" dirty="0"/>
              <a:t>Click to edit Master title style</a:t>
            </a:r>
            <a:endParaRPr lang="en-US" dirty="0"/>
          </a:p>
        </p:txBody>
      </p:sp>
      <p:sp>
        <p:nvSpPr>
          <p:cNvPr id="10" name="Text Placeholder 9"/>
          <p:cNvSpPr>
            <a:spLocks noGrp="1"/>
          </p:cNvSpPr>
          <p:nvPr>
            <p:ph type="body" idx="1"/>
          </p:nvPr>
        </p:nvSpPr>
        <p:spPr>
          <a:xfrm>
            <a:off x="457200" y="1338943"/>
            <a:ext cx="11277600" cy="4833257"/>
          </a:xfrm>
          <a:prstGeom prst="rect">
            <a:avLst/>
          </a:prstGeom>
        </p:spPr>
        <p:txBody>
          <a:bodyPr vert="horz" lIns="0" tIns="0" rIns="0" bIns="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en-US" dirty="0"/>
          </a:p>
        </p:txBody>
      </p:sp>
      <p:pic>
        <p:nvPicPr>
          <p:cNvPr id="44" name="图片 43"/>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45" name="图片 44"/>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46" name="图片 4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47" name="图片 46"/>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Lst>
  <p:hf hdr="0" ftr="0" dt="0"/>
  <p:txStyles>
    <p:titleStyle>
      <a:lvl1pPr algn="l" defTabSz="914400" rtl="0" eaLnBrk="1" latinLnBrk="0" hangingPunct="1">
        <a:lnSpc>
          <a:spcPct val="90000"/>
        </a:lnSpc>
        <a:spcBef>
          <a:spcPct val="0"/>
        </a:spcBef>
        <a:buNone/>
        <a:defRPr sz="3200" kern="1200">
          <a:solidFill>
            <a:schemeClr val="tx1"/>
          </a:solidFill>
          <a:latin typeface="微软雅黑" panose="020B0503020204020204" pitchFamily="34" charset="-122"/>
          <a:ea typeface="方正正粗黑简体" panose="02000000000000000000" charset="-122"/>
          <a:cs typeface="方正正粗黑简体" panose="02000000000000000000" charset="-122"/>
        </a:defRPr>
      </a:lvl1pPr>
    </p:titleStyle>
    <p:bodyStyle>
      <a:lvl1pPr marL="228600" indent="-228600" algn="l" defTabSz="914400" rtl="0" eaLnBrk="1" latinLnBrk="0" hangingPunct="1">
        <a:lnSpc>
          <a:spcPct val="120000"/>
        </a:lnSpc>
        <a:spcBef>
          <a:spcPts val="10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1pPr>
      <a:lvl2pPr marL="685800" indent="-228600" algn="l" defTabSz="914400" rtl="0" eaLnBrk="1" latinLnBrk="0" hangingPunct="1">
        <a:lnSpc>
          <a:spcPct val="120000"/>
        </a:lnSpc>
        <a:spcBef>
          <a:spcPts val="5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ts val="5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ts val="5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ts val="5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499015" y="6399782"/>
            <a:ext cx="1152746" cy="159596"/>
          </a:xfrm>
          <a:prstGeom prst="rect">
            <a:avLst/>
          </a:prstGeom>
        </p:spPr>
        <p:txBody>
          <a:bodyPr vert="horz" lIns="0" tIns="0" rIns="0" bIns="0" rtlCol="0" anchor="b"/>
          <a:lstStyle>
            <a:lvl1pPr marL="0" marR="0" indent="0" algn="l" defTabSz="914400" rtl="0" eaLnBrk="1" fontAlgn="auto" latinLnBrk="0" hangingPunct="1">
              <a:lnSpc>
                <a:spcPct val="100000"/>
              </a:lnSpc>
              <a:spcBef>
                <a:spcPts val="0"/>
              </a:spcBef>
              <a:spcAft>
                <a:spcPts val="0"/>
              </a:spcAft>
              <a:buClrTx/>
              <a:buSzTx/>
              <a:buFontTx/>
              <a:buNone/>
              <a:defRPr sz="1000" b="0" i="0">
                <a:solidFill>
                  <a:schemeClr val="tx1"/>
                </a:solidFill>
                <a:latin typeface="+mn-ea"/>
                <a:ea typeface="+mn-ea"/>
                <a:cs typeface="Source Han Sans CN" charset="-122"/>
              </a:defRPr>
            </a:lvl1pPr>
          </a:lstStyle>
          <a:p>
            <a:r>
              <a:rPr kumimoji="1" lang="zh-CN" altLang="en-US"/>
              <a:t>日期：</a:t>
            </a:r>
            <a:r>
              <a:rPr kumimoji="1" lang="en-US" altLang="zh-CN"/>
              <a:t>YYYY.MM.DD</a:t>
            </a:r>
            <a:endParaRPr kumimoji="1" lang="en-US" altLang="zh-CN" dirty="0"/>
          </a:p>
        </p:txBody>
      </p:sp>
      <p:sp>
        <p:nvSpPr>
          <p:cNvPr id="5" name="Footer Placeholder 4"/>
          <p:cNvSpPr>
            <a:spLocks noGrp="1"/>
          </p:cNvSpPr>
          <p:nvPr>
            <p:ph type="ftr" sz="quarter" idx="3"/>
          </p:nvPr>
        </p:nvSpPr>
        <p:spPr>
          <a:xfrm>
            <a:off x="2953877" y="6399782"/>
            <a:ext cx="1565016" cy="159596"/>
          </a:xfrm>
          <a:prstGeom prst="rect">
            <a:avLst/>
          </a:prstGeom>
        </p:spPr>
        <p:txBody>
          <a:bodyPr vert="horz" lIns="0" tIns="0" rIns="0" bIns="0" rtlCol="0" anchor="b"/>
          <a:lstStyle>
            <a:lvl1pPr algn="l">
              <a:defRPr sz="1000"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kumimoji="1" lang="zh-CN" altLang="en-US" dirty="0"/>
              <a:t>部门：</a:t>
            </a:r>
            <a:endParaRPr kumimoji="1" lang="zh-CN" altLang="en-US" dirty="0"/>
          </a:p>
        </p:txBody>
      </p:sp>
      <p:sp>
        <p:nvSpPr>
          <p:cNvPr id="6" name="Slide Number Placeholder 5"/>
          <p:cNvSpPr>
            <a:spLocks noGrp="1"/>
          </p:cNvSpPr>
          <p:nvPr>
            <p:ph type="sldNum" sz="quarter" idx="4"/>
          </p:nvPr>
        </p:nvSpPr>
        <p:spPr>
          <a:xfrm>
            <a:off x="8991600" y="6399781"/>
            <a:ext cx="2743200" cy="159597"/>
          </a:xfrm>
          <a:prstGeom prst="rect">
            <a:avLst/>
          </a:prstGeom>
        </p:spPr>
        <p:txBody>
          <a:bodyPr vert="horz" lIns="0" tIns="0" rIns="0" bIns="0" rtlCol="0" anchor="b"/>
          <a:lstStyle>
            <a:lvl1pPr algn="r">
              <a:defRPr sz="1000" b="0"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fld id="{884269F9-B5CE-EB46-8536-1F9E4423A6BA}" type="slidenum">
              <a:rPr kumimoji="1" lang="zh-CN" altLang="en-US" smtClean="0"/>
            </a:fld>
            <a:endParaRPr kumimoji="1" lang="zh-CN" altLang="en-US" dirty="0"/>
          </a:p>
        </p:txBody>
      </p:sp>
      <p:sp>
        <p:nvSpPr>
          <p:cNvPr id="7" name="TextBox 31"/>
          <p:cNvSpPr txBox="1">
            <a:spLocks noChangeArrowheads="1"/>
          </p:cNvSpPr>
          <p:nvPr userDrawn="1"/>
        </p:nvSpPr>
        <p:spPr bwMode="auto">
          <a:xfrm>
            <a:off x="-6350" y="7474758"/>
            <a:ext cx="642546"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30</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83</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164</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Rectangle 7"/>
          <p:cNvSpPr>
            <a:spLocks noChangeAspect="1"/>
          </p:cNvSpPr>
          <p:nvPr userDrawn="1"/>
        </p:nvSpPr>
        <p:spPr>
          <a:xfrm>
            <a:off x="-2238" y="7070725"/>
            <a:ext cx="638434" cy="309450"/>
          </a:xfrm>
          <a:prstGeom prst="rect">
            <a:avLst/>
          </a:prstGeom>
          <a:solidFill>
            <a:srgbClr val="1E53A4"/>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Rectangle 8"/>
          <p:cNvSpPr>
            <a:spLocks noChangeAspect="1"/>
          </p:cNvSpPr>
          <p:nvPr userDrawn="1"/>
        </p:nvSpPr>
        <p:spPr>
          <a:xfrm>
            <a:off x="716385" y="7070725"/>
            <a:ext cx="639461" cy="309450"/>
          </a:xfrm>
          <a:prstGeom prst="rect">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Rectangle 11"/>
          <p:cNvSpPr>
            <a:spLocks noChangeAspect="1"/>
          </p:cNvSpPr>
          <p:nvPr userDrawn="1"/>
        </p:nvSpPr>
        <p:spPr>
          <a:xfrm>
            <a:off x="1822015" y="7070725"/>
            <a:ext cx="639461" cy="309450"/>
          </a:xfrm>
          <a:prstGeom prst="rect">
            <a:avLst/>
          </a:prstGeom>
          <a:solidFill>
            <a:srgbClr val="FF558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Rectangle 12"/>
          <p:cNvSpPr>
            <a:spLocks noChangeAspect="1"/>
          </p:cNvSpPr>
          <p:nvPr userDrawn="1"/>
        </p:nvSpPr>
        <p:spPr>
          <a:xfrm>
            <a:off x="2541666" y="7070725"/>
            <a:ext cx="638434" cy="309450"/>
          </a:xfrm>
          <a:prstGeom prst="rect">
            <a:avLst/>
          </a:prstGeom>
          <a:solidFill>
            <a:srgbClr val="821437"/>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Rectangle 13"/>
          <p:cNvSpPr>
            <a:spLocks noChangeAspect="1"/>
          </p:cNvSpPr>
          <p:nvPr userDrawn="1"/>
        </p:nvSpPr>
        <p:spPr>
          <a:xfrm>
            <a:off x="3267486" y="7070725"/>
            <a:ext cx="639461" cy="309450"/>
          </a:xfrm>
          <a:prstGeom prst="rect">
            <a:avLst/>
          </a:prstGeom>
          <a:solidFill>
            <a:srgbClr val="64CDF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Rectangle 14"/>
          <p:cNvSpPr>
            <a:spLocks noChangeAspect="1"/>
          </p:cNvSpPr>
          <p:nvPr userDrawn="1"/>
        </p:nvSpPr>
        <p:spPr>
          <a:xfrm>
            <a:off x="3994333" y="7070725"/>
            <a:ext cx="638433" cy="309450"/>
          </a:xfrm>
          <a:prstGeom prst="rect">
            <a:avLst/>
          </a:prstGeom>
          <a:solidFill>
            <a:srgbClr val="00288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TextBox 31"/>
          <p:cNvSpPr txBox="1">
            <a:spLocks noChangeArrowheads="1"/>
          </p:cNvSpPr>
          <p:nvPr userDrawn="1"/>
        </p:nvSpPr>
        <p:spPr bwMode="auto">
          <a:xfrm>
            <a:off x="716385" y="7474758"/>
            <a:ext cx="643574"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216</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12</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24</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TextBox 31"/>
          <p:cNvSpPr txBox="1">
            <a:spLocks noChangeArrowheads="1"/>
          </p:cNvSpPr>
          <p:nvPr userDrawn="1"/>
        </p:nvSpPr>
        <p:spPr bwMode="auto">
          <a:xfrm>
            <a:off x="1822015" y="7474758"/>
            <a:ext cx="643574"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255</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85</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130</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TextBox 31"/>
          <p:cNvSpPr txBox="1">
            <a:spLocks noChangeArrowheads="1"/>
          </p:cNvSpPr>
          <p:nvPr userDrawn="1"/>
        </p:nvSpPr>
        <p:spPr bwMode="auto">
          <a:xfrm>
            <a:off x="2541666" y="7474758"/>
            <a:ext cx="642546"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130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55</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TextBox 31"/>
          <p:cNvSpPr txBox="1">
            <a:spLocks noChangeArrowheads="1"/>
          </p:cNvSpPr>
          <p:nvPr userDrawn="1"/>
        </p:nvSpPr>
        <p:spPr bwMode="auto">
          <a:xfrm>
            <a:off x="3267486" y="7474758"/>
            <a:ext cx="643574"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100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205</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255</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TextBox 31"/>
          <p:cNvSpPr txBox="1">
            <a:spLocks noChangeArrowheads="1"/>
          </p:cNvSpPr>
          <p:nvPr userDrawn="1"/>
        </p:nvSpPr>
        <p:spPr bwMode="auto">
          <a:xfrm>
            <a:off x="3994333" y="7474758"/>
            <a:ext cx="643574"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40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130</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TextBox 31"/>
          <p:cNvSpPr txBox="1">
            <a:spLocks noChangeArrowheads="1"/>
          </p:cNvSpPr>
          <p:nvPr userDrawn="1"/>
        </p:nvSpPr>
        <p:spPr bwMode="auto">
          <a:xfrm>
            <a:off x="5123998" y="7474758"/>
            <a:ext cx="642546"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100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Rectangle 23"/>
          <p:cNvSpPr>
            <a:spLocks noChangeAspect="1"/>
          </p:cNvSpPr>
          <p:nvPr userDrawn="1"/>
        </p:nvSpPr>
        <p:spPr>
          <a:xfrm>
            <a:off x="5128110" y="7070725"/>
            <a:ext cx="638434" cy="309450"/>
          </a:xfrm>
          <a:prstGeom prst="rect">
            <a:avLst/>
          </a:prstGeom>
          <a:solidFill>
            <a:schemeClr val="tx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Rectangle 24"/>
          <p:cNvSpPr>
            <a:spLocks noChangeAspect="1"/>
          </p:cNvSpPr>
          <p:nvPr userDrawn="1"/>
        </p:nvSpPr>
        <p:spPr>
          <a:xfrm>
            <a:off x="5846733" y="7070725"/>
            <a:ext cx="639461" cy="309450"/>
          </a:xfrm>
          <a:prstGeom prst="rect">
            <a:avLst/>
          </a:prstGeom>
          <a:solidFill>
            <a:srgbClr val="21212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Rectangle 25"/>
          <p:cNvSpPr>
            <a:spLocks noChangeAspect="1"/>
          </p:cNvSpPr>
          <p:nvPr userDrawn="1"/>
        </p:nvSpPr>
        <p:spPr>
          <a:xfrm>
            <a:off x="6541346" y="7070725"/>
            <a:ext cx="638434" cy="309450"/>
          </a:xfrm>
          <a:prstGeom prst="rect">
            <a:avLst/>
          </a:prstGeom>
          <a:solidFill>
            <a:srgbClr val="42424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Rectangle 26"/>
          <p:cNvSpPr>
            <a:spLocks noChangeAspect="1"/>
          </p:cNvSpPr>
          <p:nvPr userDrawn="1"/>
        </p:nvSpPr>
        <p:spPr>
          <a:xfrm>
            <a:off x="7229838" y="7070725"/>
            <a:ext cx="638433" cy="309450"/>
          </a:xfrm>
          <a:prstGeom prst="rect">
            <a:avLst/>
          </a:prstGeom>
          <a:solidFill>
            <a:srgbClr val="5F5F5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TextBox 31"/>
          <p:cNvSpPr txBox="1">
            <a:spLocks noChangeArrowheads="1"/>
          </p:cNvSpPr>
          <p:nvPr userDrawn="1"/>
        </p:nvSpPr>
        <p:spPr bwMode="auto">
          <a:xfrm>
            <a:off x="5846733" y="7474758"/>
            <a:ext cx="643574"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90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 name="TextBox 31"/>
          <p:cNvSpPr txBox="1">
            <a:spLocks noChangeArrowheads="1"/>
          </p:cNvSpPr>
          <p:nvPr userDrawn="1"/>
        </p:nvSpPr>
        <p:spPr bwMode="auto">
          <a:xfrm>
            <a:off x="6536206" y="7474758"/>
            <a:ext cx="643574"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80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 name="TextBox 31"/>
          <p:cNvSpPr txBox="1">
            <a:spLocks noChangeArrowheads="1"/>
          </p:cNvSpPr>
          <p:nvPr userDrawn="1"/>
        </p:nvSpPr>
        <p:spPr bwMode="auto">
          <a:xfrm>
            <a:off x="7229838"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70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 name="Rectangle 30"/>
          <p:cNvSpPr>
            <a:spLocks noChangeAspect="1"/>
          </p:cNvSpPr>
          <p:nvPr userDrawn="1"/>
        </p:nvSpPr>
        <p:spPr>
          <a:xfrm>
            <a:off x="7942973" y="7070725"/>
            <a:ext cx="638433" cy="309450"/>
          </a:xfrm>
          <a:prstGeom prst="rect">
            <a:avLst/>
          </a:prstGeom>
          <a:solidFill>
            <a:srgbClr val="797979"/>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2" name="Rectangle 31"/>
          <p:cNvSpPr>
            <a:spLocks noChangeAspect="1"/>
          </p:cNvSpPr>
          <p:nvPr userDrawn="1"/>
        </p:nvSpPr>
        <p:spPr>
          <a:xfrm>
            <a:off x="8656109" y="7070725"/>
            <a:ext cx="638433" cy="309450"/>
          </a:xfrm>
          <a:prstGeom prst="rect">
            <a:avLst/>
          </a:prstGeom>
          <a:solidFill>
            <a:srgbClr val="92929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3" name="Rectangle 32"/>
          <p:cNvSpPr>
            <a:spLocks noChangeAspect="1"/>
          </p:cNvSpPr>
          <p:nvPr userDrawn="1"/>
        </p:nvSpPr>
        <p:spPr>
          <a:xfrm>
            <a:off x="9380473" y="7070725"/>
            <a:ext cx="638433" cy="309450"/>
          </a:xfrm>
          <a:prstGeom prst="rect">
            <a:avLst/>
          </a:prstGeom>
          <a:solidFill>
            <a:srgbClr val="AAAAAA"/>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4" name="Rectangle 33"/>
          <p:cNvSpPr>
            <a:spLocks noChangeAspect="1"/>
          </p:cNvSpPr>
          <p:nvPr userDrawn="1"/>
        </p:nvSpPr>
        <p:spPr>
          <a:xfrm>
            <a:off x="10104838" y="7070725"/>
            <a:ext cx="638433" cy="309450"/>
          </a:xfrm>
          <a:prstGeom prst="rect">
            <a:avLst/>
          </a:prstGeom>
          <a:solidFill>
            <a:srgbClr val="C0C0C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5" name="Rectangle 34"/>
          <p:cNvSpPr>
            <a:spLocks noChangeAspect="1"/>
          </p:cNvSpPr>
          <p:nvPr userDrawn="1"/>
        </p:nvSpPr>
        <p:spPr>
          <a:xfrm>
            <a:off x="10829202" y="7070725"/>
            <a:ext cx="638433" cy="309450"/>
          </a:xfrm>
          <a:prstGeom prst="rect">
            <a:avLst/>
          </a:prstGeom>
          <a:solidFill>
            <a:srgbClr val="D6D6D6"/>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6" name="Rectangle 35"/>
          <p:cNvSpPr>
            <a:spLocks noChangeAspect="1"/>
          </p:cNvSpPr>
          <p:nvPr userDrawn="1"/>
        </p:nvSpPr>
        <p:spPr>
          <a:xfrm>
            <a:off x="11553567" y="7070725"/>
            <a:ext cx="638433" cy="309450"/>
          </a:xfrm>
          <a:prstGeom prst="rect">
            <a:avLst/>
          </a:prstGeom>
          <a:solidFill>
            <a:srgbClr val="EBEBEB"/>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8" name="TextBox 31"/>
          <p:cNvSpPr txBox="1">
            <a:spLocks noChangeArrowheads="1"/>
          </p:cNvSpPr>
          <p:nvPr userDrawn="1"/>
        </p:nvSpPr>
        <p:spPr bwMode="auto">
          <a:xfrm>
            <a:off x="7942973"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60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9" name="TextBox 31"/>
          <p:cNvSpPr txBox="1">
            <a:spLocks noChangeArrowheads="1"/>
          </p:cNvSpPr>
          <p:nvPr userDrawn="1"/>
        </p:nvSpPr>
        <p:spPr bwMode="auto">
          <a:xfrm>
            <a:off x="8651997"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50 </a:t>
            </a:r>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0" name="TextBox 31"/>
          <p:cNvSpPr txBox="1">
            <a:spLocks noChangeArrowheads="1"/>
          </p:cNvSpPr>
          <p:nvPr userDrawn="1"/>
        </p:nvSpPr>
        <p:spPr bwMode="auto">
          <a:xfrm>
            <a:off x="9380473"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40 </a:t>
            </a:r>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1" name="TextBox 31"/>
          <p:cNvSpPr txBox="1">
            <a:spLocks noChangeArrowheads="1"/>
          </p:cNvSpPr>
          <p:nvPr userDrawn="1"/>
        </p:nvSpPr>
        <p:spPr bwMode="auto">
          <a:xfrm>
            <a:off x="10104838"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30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2" name="TextBox 31"/>
          <p:cNvSpPr txBox="1">
            <a:spLocks noChangeArrowheads="1"/>
          </p:cNvSpPr>
          <p:nvPr userDrawn="1"/>
        </p:nvSpPr>
        <p:spPr bwMode="auto">
          <a:xfrm>
            <a:off x="10825090"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20 </a:t>
            </a:r>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 name="TextBox 31"/>
          <p:cNvSpPr txBox="1">
            <a:spLocks noChangeArrowheads="1"/>
          </p:cNvSpPr>
          <p:nvPr userDrawn="1"/>
        </p:nvSpPr>
        <p:spPr bwMode="auto">
          <a:xfrm>
            <a:off x="11553567"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Title Placeholder 1"/>
          <p:cNvSpPr>
            <a:spLocks noGrp="1"/>
          </p:cNvSpPr>
          <p:nvPr>
            <p:ph type="title"/>
          </p:nvPr>
        </p:nvSpPr>
        <p:spPr>
          <a:xfrm>
            <a:off x="457201" y="457200"/>
            <a:ext cx="11277600" cy="450962"/>
          </a:xfrm>
          <a:prstGeom prst="rect">
            <a:avLst/>
          </a:prstGeom>
        </p:spPr>
        <p:txBody>
          <a:bodyPr vert="horz" lIns="0" tIns="0" rIns="0" bIns="0" rtlCol="0" anchor="t">
            <a:normAutofit/>
          </a:bodyPr>
          <a:lstStyle/>
          <a:p>
            <a:r>
              <a:rPr lang="zh-CN" altLang="en-US" dirty="0"/>
              <a:t>点击修改标题 </a:t>
            </a:r>
            <a:r>
              <a:rPr lang="en-US" altLang="zh-CN" dirty="0"/>
              <a:t>Click to edit Master title style</a:t>
            </a:r>
            <a:endParaRPr lang="en-US" dirty="0"/>
          </a:p>
        </p:txBody>
      </p:sp>
      <p:sp>
        <p:nvSpPr>
          <p:cNvPr id="10" name="Text Placeholder 9"/>
          <p:cNvSpPr>
            <a:spLocks noGrp="1"/>
          </p:cNvSpPr>
          <p:nvPr>
            <p:ph type="body" idx="1"/>
          </p:nvPr>
        </p:nvSpPr>
        <p:spPr>
          <a:xfrm>
            <a:off x="457200" y="1338943"/>
            <a:ext cx="11277600" cy="4833257"/>
          </a:xfrm>
          <a:prstGeom prst="rect">
            <a:avLst/>
          </a:prstGeom>
        </p:spPr>
        <p:txBody>
          <a:bodyPr vert="horz" lIns="0" tIns="0" rIns="0" bIns="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en-US" dirty="0"/>
          </a:p>
        </p:txBody>
      </p:sp>
      <p:pic>
        <p:nvPicPr>
          <p:cNvPr id="44" name="图片 43"/>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45" name="图片 44"/>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46" name="图片 4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47" name="图片 46"/>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Lst>
  <p:hf hdr="0" ftr="0" dt="0"/>
  <p:txStyles>
    <p:titleStyle>
      <a:lvl1pPr algn="l" defTabSz="914400" rtl="0" eaLnBrk="1" latinLnBrk="0" hangingPunct="1">
        <a:lnSpc>
          <a:spcPct val="90000"/>
        </a:lnSpc>
        <a:spcBef>
          <a:spcPct val="0"/>
        </a:spcBef>
        <a:buNone/>
        <a:defRPr sz="3200" kern="1200">
          <a:solidFill>
            <a:schemeClr val="tx1"/>
          </a:solidFill>
          <a:latin typeface="微软雅黑" panose="020B0503020204020204" pitchFamily="34" charset="-122"/>
          <a:ea typeface="方正正粗黑简体" panose="02000000000000000000" charset="-122"/>
          <a:cs typeface="方正正粗黑简体" panose="02000000000000000000" charset="-122"/>
        </a:defRPr>
      </a:lvl1pPr>
    </p:titleStyle>
    <p:bodyStyle>
      <a:lvl1pPr marL="228600" indent="-228600" algn="l" defTabSz="914400" rtl="0" eaLnBrk="1" latinLnBrk="0" hangingPunct="1">
        <a:lnSpc>
          <a:spcPct val="120000"/>
        </a:lnSpc>
        <a:spcBef>
          <a:spcPts val="10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1pPr>
      <a:lvl2pPr marL="685800" indent="-228600" algn="l" defTabSz="914400" rtl="0" eaLnBrk="1" latinLnBrk="0" hangingPunct="1">
        <a:lnSpc>
          <a:spcPct val="120000"/>
        </a:lnSpc>
        <a:spcBef>
          <a:spcPts val="5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ts val="5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ts val="5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ts val="5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499015" y="6399782"/>
            <a:ext cx="1152746" cy="159596"/>
          </a:xfrm>
          <a:prstGeom prst="rect">
            <a:avLst/>
          </a:prstGeom>
        </p:spPr>
        <p:txBody>
          <a:bodyPr vert="horz" lIns="0" tIns="0" rIns="0" bIns="0" rtlCol="0" anchor="b"/>
          <a:lstStyle>
            <a:lvl1pPr marL="0" marR="0" indent="0" algn="l" defTabSz="914400" rtl="0" eaLnBrk="1" fontAlgn="auto" latinLnBrk="0" hangingPunct="1">
              <a:lnSpc>
                <a:spcPct val="100000"/>
              </a:lnSpc>
              <a:spcBef>
                <a:spcPts val="0"/>
              </a:spcBef>
              <a:spcAft>
                <a:spcPts val="0"/>
              </a:spcAft>
              <a:buClrTx/>
              <a:buSzTx/>
              <a:buFontTx/>
              <a:buNone/>
              <a:defRPr sz="1000" b="0" i="0">
                <a:solidFill>
                  <a:schemeClr val="tx1"/>
                </a:solidFill>
                <a:latin typeface="+mn-ea"/>
                <a:ea typeface="+mn-ea"/>
                <a:cs typeface="Source Han Sans CN" charset="-122"/>
              </a:defRPr>
            </a:lvl1pPr>
          </a:lstStyle>
          <a:p>
            <a:r>
              <a:rPr kumimoji="1" lang="zh-CN" altLang="en-US"/>
              <a:t>日期：</a:t>
            </a:r>
            <a:r>
              <a:rPr kumimoji="1" lang="en-US" altLang="zh-CN"/>
              <a:t>YYYY.MM.DD</a:t>
            </a:r>
            <a:endParaRPr kumimoji="1" lang="en-US" altLang="zh-CN" dirty="0"/>
          </a:p>
        </p:txBody>
      </p:sp>
      <p:sp>
        <p:nvSpPr>
          <p:cNvPr id="5" name="Footer Placeholder 4"/>
          <p:cNvSpPr>
            <a:spLocks noGrp="1"/>
          </p:cNvSpPr>
          <p:nvPr>
            <p:ph type="ftr" sz="quarter" idx="3"/>
          </p:nvPr>
        </p:nvSpPr>
        <p:spPr>
          <a:xfrm>
            <a:off x="2953877" y="6399782"/>
            <a:ext cx="1565016" cy="159596"/>
          </a:xfrm>
          <a:prstGeom prst="rect">
            <a:avLst/>
          </a:prstGeom>
        </p:spPr>
        <p:txBody>
          <a:bodyPr vert="horz" lIns="0" tIns="0" rIns="0" bIns="0" rtlCol="0" anchor="b"/>
          <a:lstStyle>
            <a:lvl1pPr algn="l">
              <a:defRPr sz="1000"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kumimoji="1" lang="zh-CN" altLang="en-US" dirty="0"/>
              <a:t>部门：</a:t>
            </a:r>
            <a:endParaRPr kumimoji="1" lang="zh-CN" altLang="en-US" dirty="0"/>
          </a:p>
        </p:txBody>
      </p:sp>
      <p:sp>
        <p:nvSpPr>
          <p:cNvPr id="6" name="Slide Number Placeholder 5"/>
          <p:cNvSpPr>
            <a:spLocks noGrp="1"/>
          </p:cNvSpPr>
          <p:nvPr>
            <p:ph type="sldNum" sz="quarter" idx="4"/>
          </p:nvPr>
        </p:nvSpPr>
        <p:spPr>
          <a:xfrm>
            <a:off x="8991600" y="6399781"/>
            <a:ext cx="2743200" cy="159597"/>
          </a:xfrm>
          <a:prstGeom prst="rect">
            <a:avLst/>
          </a:prstGeom>
        </p:spPr>
        <p:txBody>
          <a:bodyPr vert="horz" lIns="0" tIns="0" rIns="0" bIns="0" rtlCol="0" anchor="b"/>
          <a:lstStyle>
            <a:lvl1pPr algn="r">
              <a:defRPr sz="1000" b="0"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fld id="{884269F9-B5CE-EB46-8536-1F9E4423A6BA}" type="slidenum">
              <a:rPr kumimoji="1" lang="zh-CN" altLang="en-US" smtClean="0"/>
            </a:fld>
            <a:endParaRPr kumimoji="1" lang="zh-CN" altLang="en-US" dirty="0"/>
          </a:p>
        </p:txBody>
      </p:sp>
      <p:sp>
        <p:nvSpPr>
          <p:cNvPr id="7" name="TextBox 31"/>
          <p:cNvSpPr txBox="1">
            <a:spLocks noChangeArrowheads="1"/>
          </p:cNvSpPr>
          <p:nvPr userDrawn="1"/>
        </p:nvSpPr>
        <p:spPr bwMode="auto">
          <a:xfrm>
            <a:off x="-6350" y="7474758"/>
            <a:ext cx="642546"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30</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83</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164</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Rectangle 7"/>
          <p:cNvSpPr>
            <a:spLocks noChangeAspect="1"/>
          </p:cNvSpPr>
          <p:nvPr userDrawn="1"/>
        </p:nvSpPr>
        <p:spPr>
          <a:xfrm>
            <a:off x="-2238" y="7070725"/>
            <a:ext cx="638434" cy="309450"/>
          </a:xfrm>
          <a:prstGeom prst="rect">
            <a:avLst/>
          </a:prstGeom>
          <a:solidFill>
            <a:srgbClr val="1E53A4"/>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Rectangle 8"/>
          <p:cNvSpPr>
            <a:spLocks noChangeAspect="1"/>
          </p:cNvSpPr>
          <p:nvPr userDrawn="1"/>
        </p:nvSpPr>
        <p:spPr>
          <a:xfrm>
            <a:off x="716385" y="7070725"/>
            <a:ext cx="639461" cy="309450"/>
          </a:xfrm>
          <a:prstGeom prst="rect">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Rectangle 11"/>
          <p:cNvSpPr>
            <a:spLocks noChangeAspect="1"/>
          </p:cNvSpPr>
          <p:nvPr userDrawn="1"/>
        </p:nvSpPr>
        <p:spPr>
          <a:xfrm>
            <a:off x="1822015" y="7070725"/>
            <a:ext cx="639461" cy="309450"/>
          </a:xfrm>
          <a:prstGeom prst="rect">
            <a:avLst/>
          </a:prstGeom>
          <a:solidFill>
            <a:srgbClr val="FF558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Rectangle 12"/>
          <p:cNvSpPr>
            <a:spLocks noChangeAspect="1"/>
          </p:cNvSpPr>
          <p:nvPr userDrawn="1"/>
        </p:nvSpPr>
        <p:spPr>
          <a:xfrm>
            <a:off x="2541666" y="7070725"/>
            <a:ext cx="638434" cy="309450"/>
          </a:xfrm>
          <a:prstGeom prst="rect">
            <a:avLst/>
          </a:prstGeom>
          <a:solidFill>
            <a:srgbClr val="821437"/>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Rectangle 13"/>
          <p:cNvSpPr>
            <a:spLocks noChangeAspect="1"/>
          </p:cNvSpPr>
          <p:nvPr userDrawn="1"/>
        </p:nvSpPr>
        <p:spPr>
          <a:xfrm>
            <a:off x="3267486" y="7070725"/>
            <a:ext cx="639461" cy="309450"/>
          </a:xfrm>
          <a:prstGeom prst="rect">
            <a:avLst/>
          </a:prstGeom>
          <a:solidFill>
            <a:srgbClr val="64CDF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Rectangle 14"/>
          <p:cNvSpPr>
            <a:spLocks noChangeAspect="1"/>
          </p:cNvSpPr>
          <p:nvPr userDrawn="1"/>
        </p:nvSpPr>
        <p:spPr>
          <a:xfrm>
            <a:off x="3994333" y="7070725"/>
            <a:ext cx="638433" cy="309450"/>
          </a:xfrm>
          <a:prstGeom prst="rect">
            <a:avLst/>
          </a:prstGeom>
          <a:solidFill>
            <a:srgbClr val="00288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TextBox 31"/>
          <p:cNvSpPr txBox="1">
            <a:spLocks noChangeArrowheads="1"/>
          </p:cNvSpPr>
          <p:nvPr userDrawn="1"/>
        </p:nvSpPr>
        <p:spPr bwMode="auto">
          <a:xfrm>
            <a:off x="716385" y="7474758"/>
            <a:ext cx="643574"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216</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12</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24</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TextBox 31"/>
          <p:cNvSpPr txBox="1">
            <a:spLocks noChangeArrowheads="1"/>
          </p:cNvSpPr>
          <p:nvPr userDrawn="1"/>
        </p:nvSpPr>
        <p:spPr bwMode="auto">
          <a:xfrm>
            <a:off x="1822015" y="7474758"/>
            <a:ext cx="643574"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255</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85</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130</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TextBox 31"/>
          <p:cNvSpPr txBox="1">
            <a:spLocks noChangeArrowheads="1"/>
          </p:cNvSpPr>
          <p:nvPr userDrawn="1"/>
        </p:nvSpPr>
        <p:spPr bwMode="auto">
          <a:xfrm>
            <a:off x="2541666" y="7474758"/>
            <a:ext cx="642546"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130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55</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TextBox 31"/>
          <p:cNvSpPr txBox="1">
            <a:spLocks noChangeArrowheads="1"/>
          </p:cNvSpPr>
          <p:nvPr userDrawn="1"/>
        </p:nvSpPr>
        <p:spPr bwMode="auto">
          <a:xfrm>
            <a:off x="3267486" y="7474758"/>
            <a:ext cx="643574"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100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205</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255</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TextBox 31"/>
          <p:cNvSpPr txBox="1">
            <a:spLocks noChangeArrowheads="1"/>
          </p:cNvSpPr>
          <p:nvPr userDrawn="1"/>
        </p:nvSpPr>
        <p:spPr bwMode="auto">
          <a:xfrm>
            <a:off x="3994333" y="7474758"/>
            <a:ext cx="643574"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40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130</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TextBox 31"/>
          <p:cNvSpPr txBox="1">
            <a:spLocks noChangeArrowheads="1"/>
          </p:cNvSpPr>
          <p:nvPr userDrawn="1"/>
        </p:nvSpPr>
        <p:spPr bwMode="auto">
          <a:xfrm>
            <a:off x="5123998" y="7474758"/>
            <a:ext cx="642546"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100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Rectangle 23"/>
          <p:cNvSpPr>
            <a:spLocks noChangeAspect="1"/>
          </p:cNvSpPr>
          <p:nvPr userDrawn="1"/>
        </p:nvSpPr>
        <p:spPr>
          <a:xfrm>
            <a:off x="5128110" y="7070725"/>
            <a:ext cx="638434" cy="309450"/>
          </a:xfrm>
          <a:prstGeom prst="rect">
            <a:avLst/>
          </a:prstGeom>
          <a:solidFill>
            <a:schemeClr val="tx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Rectangle 24"/>
          <p:cNvSpPr>
            <a:spLocks noChangeAspect="1"/>
          </p:cNvSpPr>
          <p:nvPr userDrawn="1"/>
        </p:nvSpPr>
        <p:spPr>
          <a:xfrm>
            <a:off x="5846733" y="7070725"/>
            <a:ext cx="639461" cy="309450"/>
          </a:xfrm>
          <a:prstGeom prst="rect">
            <a:avLst/>
          </a:prstGeom>
          <a:solidFill>
            <a:srgbClr val="21212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Rectangle 25"/>
          <p:cNvSpPr>
            <a:spLocks noChangeAspect="1"/>
          </p:cNvSpPr>
          <p:nvPr userDrawn="1"/>
        </p:nvSpPr>
        <p:spPr>
          <a:xfrm>
            <a:off x="6541346" y="7070725"/>
            <a:ext cx="638434" cy="309450"/>
          </a:xfrm>
          <a:prstGeom prst="rect">
            <a:avLst/>
          </a:prstGeom>
          <a:solidFill>
            <a:srgbClr val="42424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Rectangle 26"/>
          <p:cNvSpPr>
            <a:spLocks noChangeAspect="1"/>
          </p:cNvSpPr>
          <p:nvPr userDrawn="1"/>
        </p:nvSpPr>
        <p:spPr>
          <a:xfrm>
            <a:off x="7229838" y="7070725"/>
            <a:ext cx="638433" cy="309450"/>
          </a:xfrm>
          <a:prstGeom prst="rect">
            <a:avLst/>
          </a:prstGeom>
          <a:solidFill>
            <a:srgbClr val="5F5F5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TextBox 31"/>
          <p:cNvSpPr txBox="1">
            <a:spLocks noChangeArrowheads="1"/>
          </p:cNvSpPr>
          <p:nvPr userDrawn="1"/>
        </p:nvSpPr>
        <p:spPr bwMode="auto">
          <a:xfrm>
            <a:off x="5846733" y="7474758"/>
            <a:ext cx="643574"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90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 name="TextBox 31"/>
          <p:cNvSpPr txBox="1">
            <a:spLocks noChangeArrowheads="1"/>
          </p:cNvSpPr>
          <p:nvPr userDrawn="1"/>
        </p:nvSpPr>
        <p:spPr bwMode="auto">
          <a:xfrm>
            <a:off x="6536206" y="7474758"/>
            <a:ext cx="643574"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80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 name="TextBox 31"/>
          <p:cNvSpPr txBox="1">
            <a:spLocks noChangeArrowheads="1"/>
          </p:cNvSpPr>
          <p:nvPr userDrawn="1"/>
        </p:nvSpPr>
        <p:spPr bwMode="auto">
          <a:xfrm>
            <a:off x="7229838"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70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 name="Rectangle 30"/>
          <p:cNvSpPr>
            <a:spLocks noChangeAspect="1"/>
          </p:cNvSpPr>
          <p:nvPr userDrawn="1"/>
        </p:nvSpPr>
        <p:spPr>
          <a:xfrm>
            <a:off x="7942973" y="7070725"/>
            <a:ext cx="638433" cy="309450"/>
          </a:xfrm>
          <a:prstGeom prst="rect">
            <a:avLst/>
          </a:prstGeom>
          <a:solidFill>
            <a:srgbClr val="797979"/>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2" name="Rectangle 31"/>
          <p:cNvSpPr>
            <a:spLocks noChangeAspect="1"/>
          </p:cNvSpPr>
          <p:nvPr userDrawn="1"/>
        </p:nvSpPr>
        <p:spPr>
          <a:xfrm>
            <a:off x="8656109" y="7070725"/>
            <a:ext cx="638433" cy="309450"/>
          </a:xfrm>
          <a:prstGeom prst="rect">
            <a:avLst/>
          </a:prstGeom>
          <a:solidFill>
            <a:srgbClr val="92929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3" name="Rectangle 32"/>
          <p:cNvSpPr>
            <a:spLocks noChangeAspect="1"/>
          </p:cNvSpPr>
          <p:nvPr userDrawn="1"/>
        </p:nvSpPr>
        <p:spPr>
          <a:xfrm>
            <a:off x="9380473" y="7070725"/>
            <a:ext cx="638433" cy="309450"/>
          </a:xfrm>
          <a:prstGeom prst="rect">
            <a:avLst/>
          </a:prstGeom>
          <a:solidFill>
            <a:srgbClr val="AAAAAA"/>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4" name="Rectangle 33"/>
          <p:cNvSpPr>
            <a:spLocks noChangeAspect="1"/>
          </p:cNvSpPr>
          <p:nvPr userDrawn="1"/>
        </p:nvSpPr>
        <p:spPr>
          <a:xfrm>
            <a:off x="10104838" y="7070725"/>
            <a:ext cx="638433" cy="309450"/>
          </a:xfrm>
          <a:prstGeom prst="rect">
            <a:avLst/>
          </a:prstGeom>
          <a:solidFill>
            <a:srgbClr val="C0C0C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5" name="Rectangle 34"/>
          <p:cNvSpPr>
            <a:spLocks noChangeAspect="1"/>
          </p:cNvSpPr>
          <p:nvPr userDrawn="1"/>
        </p:nvSpPr>
        <p:spPr>
          <a:xfrm>
            <a:off x="10829202" y="7070725"/>
            <a:ext cx="638433" cy="309450"/>
          </a:xfrm>
          <a:prstGeom prst="rect">
            <a:avLst/>
          </a:prstGeom>
          <a:solidFill>
            <a:srgbClr val="D6D6D6"/>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6" name="Rectangle 35"/>
          <p:cNvSpPr>
            <a:spLocks noChangeAspect="1"/>
          </p:cNvSpPr>
          <p:nvPr userDrawn="1"/>
        </p:nvSpPr>
        <p:spPr>
          <a:xfrm>
            <a:off x="11553567" y="7070725"/>
            <a:ext cx="638433" cy="309450"/>
          </a:xfrm>
          <a:prstGeom prst="rect">
            <a:avLst/>
          </a:prstGeom>
          <a:solidFill>
            <a:srgbClr val="EBEBEB"/>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8" name="TextBox 31"/>
          <p:cNvSpPr txBox="1">
            <a:spLocks noChangeArrowheads="1"/>
          </p:cNvSpPr>
          <p:nvPr userDrawn="1"/>
        </p:nvSpPr>
        <p:spPr bwMode="auto">
          <a:xfrm>
            <a:off x="7942973"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60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9" name="TextBox 31"/>
          <p:cNvSpPr txBox="1">
            <a:spLocks noChangeArrowheads="1"/>
          </p:cNvSpPr>
          <p:nvPr userDrawn="1"/>
        </p:nvSpPr>
        <p:spPr bwMode="auto">
          <a:xfrm>
            <a:off x="8651997"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50 </a:t>
            </a:r>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0" name="TextBox 31"/>
          <p:cNvSpPr txBox="1">
            <a:spLocks noChangeArrowheads="1"/>
          </p:cNvSpPr>
          <p:nvPr userDrawn="1"/>
        </p:nvSpPr>
        <p:spPr bwMode="auto">
          <a:xfrm>
            <a:off x="9380473"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40 </a:t>
            </a:r>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1" name="TextBox 31"/>
          <p:cNvSpPr txBox="1">
            <a:spLocks noChangeArrowheads="1"/>
          </p:cNvSpPr>
          <p:nvPr userDrawn="1"/>
        </p:nvSpPr>
        <p:spPr bwMode="auto">
          <a:xfrm>
            <a:off x="10104838"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30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2" name="TextBox 31"/>
          <p:cNvSpPr txBox="1">
            <a:spLocks noChangeArrowheads="1"/>
          </p:cNvSpPr>
          <p:nvPr userDrawn="1"/>
        </p:nvSpPr>
        <p:spPr bwMode="auto">
          <a:xfrm>
            <a:off x="10825090"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20 </a:t>
            </a:r>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 name="TextBox 31"/>
          <p:cNvSpPr txBox="1">
            <a:spLocks noChangeArrowheads="1"/>
          </p:cNvSpPr>
          <p:nvPr userDrawn="1"/>
        </p:nvSpPr>
        <p:spPr bwMode="auto">
          <a:xfrm>
            <a:off x="11553567"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Title Placeholder 1"/>
          <p:cNvSpPr>
            <a:spLocks noGrp="1"/>
          </p:cNvSpPr>
          <p:nvPr>
            <p:ph type="title"/>
          </p:nvPr>
        </p:nvSpPr>
        <p:spPr>
          <a:xfrm>
            <a:off x="457201" y="457200"/>
            <a:ext cx="11277600" cy="450962"/>
          </a:xfrm>
          <a:prstGeom prst="rect">
            <a:avLst/>
          </a:prstGeom>
        </p:spPr>
        <p:txBody>
          <a:bodyPr vert="horz" lIns="0" tIns="0" rIns="0" bIns="0" rtlCol="0" anchor="t">
            <a:normAutofit/>
          </a:bodyPr>
          <a:lstStyle/>
          <a:p>
            <a:r>
              <a:rPr lang="zh-CN" altLang="en-US" dirty="0"/>
              <a:t>点击修改标题 </a:t>
            </a:r>
            <a:r>
              <a:rPr lang="en-US" altLang="zh-CN" dirty="0"/>
              <a:t>Click to edit Master title style</a:t>
            </a:r>
            <a:endParaRPr lang="en-US" dirty="0"/>
          </a:p>
        </p:txBody>
      </p:sp>
      <p:sp>
        <p:nvSpPr>
          <p:cNvPr id="10" name="Text Placeholder 9"/>
          <p:cNvSpPr>
            <a:spLocks noGrp="1"/>
          </p:cNvSpPr>
          <p:nvPr>
            <p:ph type="body" idx="1"/>
          </p:nvPr>
        </p:nvSpPr>
        <p:spPr>
          <a:xfrm>
            <a:off x="457200" y="1338943"/>
            <a:ext cx="11277600" cy="4833257"/>
          </a:xfrm>
          <a:prstGeom prst="rect">
            <a:avLst/>
          </a:prstGeom>
        </p:spPr>
        <p:txBody>
          <a:bodyPr vert="horz" lIns="0" tIns="0" rIns="0" bIns="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en-US" dirty="0"/>
          </a:p>
        </p:txBody>
      </p:sp>
      <p:pic>
        <p:nvPicPr>
          <p:cNvPr id="44" name="图片 43"/>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45" name="图片 44"/>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46" name="图片 45"/>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47" name="图片 46"/>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Lst>
  <p:hf hdr="0" ftr="0" dt="0"/>
  <p:txStyles>
    <p:titleStyle>
      <a:lvl1pPr algn="l" defTabSz="914400" rtl="0" eaLnBrk="1" latinLnBrk="0" hangingPunct="1">
        <a:lnSpc>
          <a:spcPct val="90000"/>
        </a:lnSpc>
        <a:spcBef>
          <a:spcPct val="0"/>
        </a:spcBef>
        <a:buNone/>
        <a:defRPr sz="3200" kern="1200">
          <a:solidFill>
            <a:schemeClr val="tx1"/>
          </a:solidFill>
          <a:latin typeface="微软雅黑" panose="020B0503020204020204" pitchFamily="34" charset="-122"/>
          <a:ea typeface="方正正粗黑简体" panose="02000000000000000000" charset="-122"/>
          <a:cs typeface="方正正粗黑简体" panose="02000000000000000000" charset="-122"/>
        </a:defRPr>
      </a:lvl1pPr>
    </p:titleStyle>
    <p:bodyStyle>
      <a:lvl1pPr marL="228600" indent="-228600" algn="l" defTabSz="914400" rtl="0" eaLnBrk="1" latinLnBrk="0" hangingPunct="1">
        <a:lnSpc>
          <a:spcPct val="120000"/>
        </a:lnSpc>
        <a:spcBef>
          <a:spcPts val="10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1pPr>
      <a:lvl2pPr marL="685800" indent="-228600" algn="l" defTabSz="914400" rtl="0" eaLnBrk="1" latinLnBrk="0" hangingPunct="1">
        <a:lnSpc>
          <a:spcPct val="120000"/>
        </a:lnSpc>
        <a:spcBef>
          <a:spcPts val="5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ts val="5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ts val="5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ts val="5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dk1">
                    <a:lumMod val="100000"/>
                  </a:schemeClr>
                </a:solidFill>
              </a:defRPr>
            </a:lvl1pPr>
          </a:lstStyle>
          <a:p>
            <a:r>
              <a:rPr lang="zh-CN" altLang="en-US"/>
              <a:t>日期：</a:t>
            </a:r>
            <a:r>
              <a:rPr lang="en-US" altLang="zh-CN"/>
              <a:t>YYYY.MM.DD</a:t>
            </a:r>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a:t>部门：</a:t>
            </a: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fld id="{1A65C06C-3C1A-4BCD-92B5-D937CB4EDA5F}" type="slidenum">
              <a:rPr lang="zh-CN" altLang="en-US" smtClean="0"/>
            </a:fld>
            <a:endParaRPr lang="zh-CN" altLang="en-US"/>
          </a:p>
        </p:txBody>
      </p:sp>
      <p:pic>
        <p:nvPicPr>
          <p:cNvPr id="7" name="图片 6"/>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8" name="图片 7"/>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9" name="图片 8"/>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10" name="图片 9"/>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499015" y="6399782"/>
            <a:ext cx="1152746" cy="159596"/>
          </a:xfrm>
          <a:prstGeom prst="rect">
            <a:avLst/>
          </a:prstGeom>
        </p:spPr>
        <p:txBody>
          <a:bodyPr vert="horz" lIns="0" tIns="0" rIns="0" bIns="0" rtlCol="0" anchor="b"/>
          <a:lstStyle>
            <a:lvl1pPr marL="0" marR="0" indent="0" algn="l" defTabSz="914400" rtl="0" eaLnBrk="1" fontAlgn="auto" latinLnBrk="0" hangingPunct="1">
              <a:lnSpc>
                <a:spcPct val="100000"/>
              </a:lnSpc>
              <a:spcBef>
                <a:spcPts val="0"/>
              </a:spcBef>
              <a:spcAft>
                <a:spcPts val="0"/>
              </a:spcAft>
              <a:buClrTx/>
              <a:buSzTx/>
              <a:buFontTx/>
              <a:buNone/>
              <a:defRPr sz="1000" b="0" i="0">
                <a:solidFill>
                  <a:schemeClr val="tx1"/>
                </a:solidFill>
                <a:latin typeface="+mn-ea"/>
                <a:ea typeface="+mn-ea"/>
                <a:cs typeface="Source Han Sans CN" charset="-122"/>
              </a:defRPr>
            </a:lvl1pPr>
          </a:lstStyle>
          <a:p>
            <a:r>
              <a:rPr kumimoji="1" lang="zh-CN" altLang="en-US"/>
              <a:t>日期：</a:t>
            </a:r>
            <a:r>
              <a:rPr kumimoji="1" lang="en-US" altLang="zh-CN"/>
              <a:t>YYYY.MM.DD</a:t>
            </a:r>
            <a:endParaRPr kumimoji="1" lang="en-US" altLang="zh-CN" dirty="0"/>
          </a:p>
        </p:txBody>
      </p:sp>
      <p:sp>
        <p:nvSpPr>
          <p:cNvPr id="5" name="Footer Placeholder 4"/>
          <p:cNvSpPr>
            <a:spLocks noGrp="1"/>
          </p:cNvSpPr>
          <p:nvPr>
            <p:ph type="ftr" sz="quarter" idx="3"/>
          </p:nvPr>
        </p:nvSpPr>
        <p:spPr>
          <a:xfrm>
            <a:off x="2953877" y="6399782"/>
            <a:ext cx="1565016" cy="159596"/>
          </a:xfrm>
          <a:prstGeom prst="rect">
            <a:avLst/>
          </a:prstGeom>
        </p:spPr>
        <p:txBody>
          <a:bodyPr vert="horz" lIns="0" tIns="0" rIns="0" bIns="0" rtlCol="0" anchor="b"/>
          <a:lstStyle>
            <a:lvl1pPr algn="l">
              <a:defRPr sz="1000"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kumimoji="1" lang="zh-CN" altLang="en-US" dirty="0"/>
              <a:t>部门：</a:t>
            </a:r>
            <a:endParaRPr kumimoji="1" lang="zh-CN" altLang="en-US" dirty="0"/>
          </a:p>
        </p:txBody>
      </p:sp>
      <p:sp>
        <p:nvSpPr>
          <p:cNvPr id="6" name="Slide Number Placeholder 5"/>
          <p:cNvSpPr>
            <a:spLocks noGrp="1"/>
          </p:cNvSpPr>
          <p:nvPr>
            <p:ph type="sldNum" sz="quarter" idx="4"/>
          </p:nvPr>
        </p:nvSpPr>
        <p:spPr>
          <a:xfrm>
            <a:off x="8991600" y="6399781"/>
            <a:ext cx="2743200" cy="159597"/>
          </a:xfrm>
          <a:prstGeom prst="rect">
            <a:avLst/>
          </a:prstGeom>
        </p:spPr>
        <p:txBody>
          <a:bodyPr vert="horz" lIns="0" tIns="0" rIns="0" bIns="0" rtlCol="0" anchor="b"/>
          <a:lstStyle>
            <a:lvl1pPr algn="r">
              <a:defRPr sz="1000" b="0"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fld id="{884269F9-B5CE-EB46-8536-1F9E4423A6BA}" type="slidenum">
              <a:rPr kumimoji="1" lang="zh-CN" altLang="en-US" smtClean="0"/>
            </a:fld>
            <a:endParaRPr kumimoji="1" lang="zh-CN" altLang="en-US" dirty="0"/>
          </a:p>
        </p:txBody>
      </p:sp>
      <p:sp>
        <p:nvSpPr>
          <p:cNvPr id="7" name="TextBox 31"/>
          <p:cNvSpPr txBox="1">
            <a:spLocks noChangeArrowheads="1"/>
          </p:cNvSpPr>
          <p:nvPr userDrawn="1"/>
        </p:nvSpPr>
        <p:spPr bwMode="auto">
          <a:xfrm>
            <a:off x="-6350" y="7474758"/>
            <a:ext cx="642546"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30</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83</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164</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Rectangle 7"/>
          <p:cNvSpPr>
            <a:spLocks noChangeAspect="1"/>
          </p:cNvSpPr>
          <p:nvPr userDrawn="1"/>
        </p:nvSpPr>
        <p:spPr>
          <a:xfrm>
            <a:off x="-2238" y="7070725"/>
            <a:ext cx="638434" cy="309450"/>
          </a:xfrm>
          <a:prstGeom prst="rect">
            <a:avLst/>
          </a:prstGeom>
          <a:solidFill>
            <a:srgbClr val="1E53A4"/>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Rectangle 8"/>
          <p:cNvSpPr>
            <a:spLocks noChangeAspect="1"/>
          </p:cNvSpPr>
          <p:nvPr userDrawn="1"/>
        </p:nvSpPr>
        <p:spPr>
          <a:xfrm>
            <a:off x="716385" y="7070725"/>
            <a:ext cx="639461" cy="309450"/>
          </a:xfrm>
          <a:prstGeom prst="rect">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Rectangle 11"/>
          <p:cNvSpPr>
            <a:spLocks noChangeAspect="1"/>
          </p:cNvSpPr>
          <p:nvPr userDrawn="1"/>
        </p:nvSpPr>
        <p:spPr>
          <a:xfrm>
            <a:off x="1822015" y="7070725"/>
            <a:ext cx="639461" cy="309450"/>
          </a:xfrm>
          <a:prstGeom prst="rect">
            <a:avLst/>
          </a:prstGeom>
          <a:solidFill>
            <a:srgbClr val="FF558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Rectangle 12"/>
          <p:cNvSpPr>
            <a:spLocks noChangeAspect="1"/>
          </p:cNvSpPr>
          <p:nvPr userDrawn="1"/>
        </p:nvSpPr>
        <p:spPr>
          <a:xfrm>
            <a:off x="2541666" y="7070725"/>
            <a:ext cx="638434" cy="309450"/>
          </a:xfrm>
          <a:prstGeom prst="rect">
            <a:avLst/>
          </a:prstGeom>
          <a:solidFill>
            <a:srgbClr val="821437"/>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Rectangle 13"/>
          <p:cNvSpPr>
            <a:spLocks noChangeAspect="1"/>
          </p:cNvSpPr>
          <p:nvPr userDrawn="1"/>
        </p:nvSpPr>
        <p:spPr>
          <a:xfrm>
            <a:off x="3267486" y="7070725"/>
            <a:ext cx="639461" cy="309450"/>
          </a:xfrm>
          <a:prstGeom prst="rect">
            <a:avLst/>
          </a:prstGeom>
          <a:solidFill>
            <a:srgbClr val="64CDF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Rectangle 14"/>
          <p:cNvSpPr>
            <a:spLocks noChangeAspect="1"/>
          </p:cNvSpPr>
          <p:nvPr userDrawn="1"/>
        </p:nvSpPr>
        <p:spPr>
          <a:xfrm>
            <a:off x="3994333" y="7070725"/>
            <a:ext cx="638433" cy="309450"/>
          </a:xfrm>
          <a:prstGeom prst="rect">
            <a:avLst/>
          </a:prstGeom>
          <a:solidFill>
            <a:srgbClr val="00288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TextBox 31"/>
          <p:cNvSpPr txBox="1">
            <a:spLocks noChangeArrowheads="1"/>
          </p:cNvSpPr>
          <p:nvPr userDrawn="1"/>
        </p:nvSpPr>
        <p:spPr bwMode="auto">
          <a:xfrm>
            <a:off x="716385" y="7474758"/>
            <a:ext cx="643574"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216</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12</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24</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TextBox 31"/>
          <p:cNvSpPr txBox="1">
            <a:spLocks noChangeArrowheads="1"/>
          </p:cNvSpPr>
          <p:nvPr userDrawn="1"/>
        </p:nvSpPr>
        <p:spPr bwMode="auto">
          <a:xfrm>
            <a:off x="1822015" y="7474758"/>
            <a:ext cx="643574"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255</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85</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130</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TextBox 31"/>
          <p:cNvSpPr txBox="1">
            <a:spLocks noChangeArrowheads="1"/>
          </p:cNvSpPr>
          <p:nvPr userDrawn="1"/>
        </p:nvSpPr>
        <p:spPr bwMode="auto">
          <a:xfrm>
            <a:off x="2541666" y="7474758"/>
            <a:ext cx="642546"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130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55</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TextBox 31"/>
          <p:cNvSpPr txBox="1">
            <a:spLocks noChangeArrowheads="1"/>
          </p:cNvSpPr>
          <p:nvPr userDrawn="1"/>
        </p:nvSpPr>
        <p:spPr bwMode="auto">
          <a:xfrm>
            <a:off x="3267486" y="7474758"/>
            <a:ext cx="643574"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100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205</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255</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TextBox 31"/>
          <p:cNvSpPr txBox="1">
            <a:spLocks noChangeArrowheads="1"/>
          </p:cNvSpPr>
          <p:nvPr userDrawn="1"/>
        </p:nvSpPr>
        <p:spPr bwMode="auto">
          <a:xfrm>
            <a:off x="3994333" y="7474758"/>
            <a:ext cx="643574"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40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130</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TextBox 31"/>
          <p:cNvSpPr txBox="1">
            <a:spLocks noChangeArrowheads="1"/>
          </p:cNvSpPr>
          <p:nvPr userDrawn="1"/>
        </p:nvSpPr>
        <p:spPr bwMode="auto">
          <a:xfrm>
            <a:off x="5123998" y="7474758"/>
            <a:ext cx="642546"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100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Rectangle 23"/>
          <p:cNvSpPr>
            <a:spLocks noChangeAspect="1"/>
          </p:cNvSpPr>
          <p:nvPr userDrawn="1"/>
        </p:nvSpPr>
        <p:spPr>
          <a:xfrm>
            <a:off x="5128110" y="7070725"/>
            <a:ext cx="638434" cy="309450"/>
          </a:xfrm>
          <a:prstGeom prst="rect">
            <a:avLst/>
          </a:prstGeom>
          <a:solidFill>
            <a:schemeClr val="tx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Rectangle 24"/>
          <p:cNvSpPr>
            <a:spLocks noChangeAspect="1"/>
          </p:cNvSpPr>
          <p:nvPr userDrawn="1"/>
        </p:nvSpPr>
        <p:spPr>
          <a:xfrm>
            <a:off x="5846733" y="7070725"/>
            <a:ext cx="639461" cy="309450"/>
          </a:xfrm>
          <a:prstGeom prst="rect">
            <a:avLst/>
          </a:prstGeom>
          <a:solidFill>
            <a:srgbClr val="21212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Rectangle 25"/>
          <p:cNvSpPr>
            <a:spLocks noChangeAspect="1"/>
          </p:cNvSpPr>
          <p:nvPr userDrawn="1"/>
        </p:nvSpPr>
        <p:spPr>
          <a:xfrm>
            <a:off x="6541346" y="7070725"/>
            <a:ext cx="638434" cy="309450"/>
          </a:xfrm>
          <a:prstGeom prst="rect">
            <a:avLst/>
          </a:prstGeom>
          <a:solidFill>
            <a:srgbClr val="42424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Rectangle 26"/>
          <p:cNvSpPr>
            <a:spLocks noChangeAspect="1"/>
          </p:cNvSpPr>
          <p:nvPr userDrawn="1"/>
        </p:nvSpPr>
        <p:spPr>
          <a:xfrm>
            <a:off x="7229838" y="7070725"/>
            <a:ext cx="638433" cy="309450"/>
          </a:xfrm>
          <a:prstGeom prst="rect">
            <a:avLst/>
          </a:prstGeom>
          <a:solidFill>
            <a:srgbClr val="5F5F5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TextBox 31"/>
          <p:cNvSpPr txBox="1">
            <a:spLocks noChangeArrowheads="1"/>
          </p:cNvSpPr>
          <p:nvPr userDrawn="1"/>
        </p:nvSpPr>
        <p:spPr bwMode="auto">
          <a:xfrm>
            <a:off x="5846733" y="7474758"/>
            <a:ext cx="643574"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90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 name="TextBox 31"/>
          <p:cNvSpPr txBox="1">
            <a:spLocks noChangeArrowheads="1"/>
          </p:cNvSpPr>
          <p:nvPr userDrawn="1"/>
        </p:nvSpPr>
        <p:spPr bwMode="auto">
          <a:xfrm>
            <a:off x="6536206" y="7474758"/>
            <a:ext cx="643574"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80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 name="TextBox 31"/>
          <p:cNvSpPr txBox="1">
            <a:spLocks noChangeArrowheads="1"/>
          </p:cNvSpPr>
          <p:nvPr userDrawn="1"/>
        </p:nvSpPr>
        <p:spPr bwMode="auto">
          <a:xfrm>
            <a:off x="7229838"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70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 name="Rectangle 30"/>
          <p:cNvSpPr>
            <a:spLocks noChangeAspect="1"/>
          </p:cNvSpPr>
          <p:nvPr userDrawn="1"/>
        </p:nvSpPr>
        <p:spPr>
          <a:xfrm>
            <a:off x="7942973" y="7070725"/>
            <a:ext cx="638433" cy="309450"/>
          </a:xfrm>
          <a:prstGeom prst="rect">
            <a:avLst/>
          </a:prstGeom>
          <a:solidFill>
            <a:srgbClr val="797979"/>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2" name="Rectangle 31"/>
          <p:cNvSpPr>
            <a:spLocks noChangeAspect="1"/>
          </p:cNvSpPr>
          <p:nvPr userDrawn="1"/>
        </p:nvSpPr>
        <p:spPr>
          <a:xfrm>
            <a:off x="8656109" y="7070725"/>
            <a:ext cx="638433" cy="309450"/>
          </a:xfrm>
          <a:prstGeom prst="rect">
            <a:avLst/>
          </a:prstGeom>
          <a:solidFill>
            <a:srgbClr val="92929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3" name="Rectangle 32"/>
          <p:cNvSpPr>
            <a:spLocks noChangeAspect="1"/>
          </p:cNvSpPr>
          <p:nvPr userDrawn="1"/>
        </p:nvSpPr>
        <p:spPr>
          <a:xfrm>
            <a:off x="9380473" y="7070725"/>
            <a:ext cx="638433" cy="309450"/>
          </a:xfrm>
          <a:prstGeom prst="rect">
            <a:avLst/>
          </a:prstGeom>
          <a:solidFill>
            <a:srgbClr val="AAAAAA"/>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4" name="Rectangle 33"/>
          <p:cNvSpPr>
            <a:spLocks noChangeAspect="1"/>
          </p:cNvSpPr>
          <p:nvPr userDrawn="1"/>
        </p:nvSpPr>
        <p:spPr>
          <a:xfrm>
            <a:off x="10104838" y="7070725"/>
            <a:ext cx="638433" cy="309450"/>
          </a:xfrm>
          <a:prstGeom prst="rect">
            <a:avLst/>
          </a:prstGeom>
          <a:solidFill>
            <a:srgbClr val="C0C0C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5" name="Rectangle 34"/>
          <p:cNvSpPr>
            <a:spLocks noChangeAspect="1"/>
          </p:cNvSpPr>
          <p:nvPr userDrawn="1"/>
        </p:nvSpPr>
        <p:spPr>
          <a:xfrm>
            <a:off x="10829202" y="7070725"/>
            <a:ext cx="638433" cy="309450"/>
          </a:xfrm>
          <a:prstGeom prst="rect">
            <a:avLst/>
          </a:prstGeom>
          <a:solidFill>
            <a:srgbClr val="D6D6D6"/>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6" name="Rectangle 35"/>
          <p:cNvSpPr>
            <a:spLocks noChangeAspect="1"/>
          </p:cNvSpPr>
          <p:nvPr userDrawn="1"/>
        </p:nvSpPr>
        <p:spPr>
          <a:xfrm>
            <a:off x="11553567" y="7070725"/>
            <a:ext cx="638433" cy="309450"/>
          </a:xfrm>
          <a:prstGeom prst="rect">
            <a:avLst/>
          </a:prstGeom>
          <a:solidFill>
            <a:srgbClr val="EBEBEB"/>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8" name="TextBox 31"/>
          <p:cNvSpPr txBox="1">
            <a:spLocks noChangeArrowheads="1"/>
          </p:cNvSpPr>
          <p:nvPr userDrawn="1"/>
        </p:nvSpPr>
        <p:spPr bwMode="auto">
          <a:xfrm>
            <a:off x="7942973"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60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9" name="TextBox 31"/>
          <p:cNvSpPr txBox="1">
            <a:spLocks noChangeArrowheads="1"/>
          </p:cNvSpPr>
          <p:nvPr userDrawn="1"/>
        </p:nvSpPr>
        <p:spPr bwMode="auto">
          <a:xfrm>
            <a:off x="8651997"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50 </a:t>
            </a:r>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0" name="TextBox 31"/>
          <p:cNvSpPr txBox="1">
            <a:spLocks noChangeArrowheads="1"/>
          </p:cNvSpPr>
          <p:nvPr userDrawn="1"/>
        </p:nvSpPr>
        <p:spPr bwMode="auto">
          <a:xfrm>
            <a:off x="9380473"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40 </a:t>
            </a:r>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1" name="TextBox 31"/>
          <p:cNvSpPr txBox="1">
            <a:spLocks noChangeArrowheads="1"/>
          </p:cNvSpPr>
          <p:nvPr userDrawn="1"/>
        </p:nvSpPr>
        <p:spPr bwMode="auto">
          <a:xfrm>
            <a:off x="10104838"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30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2" name="TextBox 31"/>
          <p:cNvSpPr txBox="1">
            <a:spLocks noChangeArrowheads="1"/>
          </p:cNvSpPr>
          <p:nvPr userDrawn="1"/>
        </p:nvSpPr>
        <p:spPr bwMode="auto">
          <a:xfrm>
            <a:off x="10825090"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20 </a:t>
            </a:r>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 name="TextBox 31"/>
          <p:cNvSpPr txBox="1">
            <a:spLocks noChangeArrowheads="1"/>
          </p:cNvSpPr>
          <p:nvPr userDrawn="1"/>
        </p:nvSpPr>
        <p:spPr bwMode="auto">
          <a:xfrm>
            <a:off x="11553567"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Title Placeholder 1"/>
          <p:cNvSpPr>
            <a:spLocks noGrp="1"/>
          </p:cNvSpPr>
          <p:nvPr>
            <p:ph type="title"/>
          </p:nvPr>
        </p:nvSpPr>
        <p:spPr>
          <a:xfrm>
            <a:off x="457201" y="457200"/>
            <a:ext cx="11277600" cy="450962"/>
          </a:xfrm>
          <a:prstGeom prst="rect">
            <a:avLst/>
          </a:prstGeom>
        </p:spPr>
        <p:txBody>
          <a:bodyPr vert="horz" lIns="0" tIns="0" rIns="0" bIns="0" rtlCol="0" anchor="t">
            <a:normAutofit/>
          </a:bodyPr>
          <a:lstStyle/>
          <a:p>
            <a:r>
              <a:rPr lang="zh-CN" altLang="en-US" dirty="0"/>
              <a:t>点击修改标题 </a:t>
            </a:r>
            <a:r>
              <a:rPr lang="en-US" altLang="zh-CN" dirty="0"/>
              <a:t>Click to edit Master title style</a:t>
            </a:r>
            <a:endParaRPr lang="en-US" dirty="0"/>
          </a:p>
        </p:txBody>
      </p:sp>
      <p:sp>
        <p:nvSpPr>
          <p:cNvPr id="10" name="Text Placeholder 9"/>
          <p:cNvSpPr>
            <a:spLocks noGrp="1"/>
          </p:cNvSpPr>
          <p:nvPr>
            <p:ph type="body" idx="1"/>
          </p:nvPr>
        </p:nvSpPr>
        <p:spPr>
          <a:xfrm>
            <a:off x="457200" y="1338943"/>
            <a:ext cx="11277600" cy="4833257"/>
          </a:xfrm>
          <a:prstGeom prst="rect">
            <a:avLst/>
          </a:prstGeom>
        </p:spPr>
        <p:txBody>
          <a:bodyPr vert="horz" lIns="0" tIns="0" rIns="0" bIns="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en-US" dirty="0"/>
          </a:p>
        </p:txBody>
      </p:sp>
      <p:pic>
        <p:nvPicPr>
          <p:cNvPr id="44" name="图片 43"/>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45" name="图片 44"/>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46" name="图片 45"/>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47" name="图片 46"/>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Lst>
  <p:hf hdr="0" ftr="0" dt="0"/>
  <p:txStyles>
    <p:titleStyle>
      <a:lvl1pPr algn="l" defTabSz="914400" rtl="0" eaLnBrk="1" latinLnBrk="0" hangingPunct="1">
        <a:lnSpc>
          <a:spcPct val="90000"/>
        </a:lnSpc>
        <a:spcBef>
          <a:spcPct val="0"/>
        </a:spcBef>
        <a:buNone/>
        <a:defRPr sz="3200" kern="1200">
          <a:solidFill>
            <a:schemeClr val="tx1"/>
          </a:solidFill>
          <a:latin typeface="微软雅黑" panose="020B0503020204020204" pitchFamily="34" charset="-122"/>
          <a:ea typeface="方正正粗黑简体" panose="02000000000000000000" charset="-122"/>
          <a:cs typeface="方正正粗黑简体" panose="02000000000000000000" charset="-122"/>
        </a:defRPr>
      </a:lvl1pPr>
    </p:titleStyle>
    <p:bodyStyle>
      <a:lvl1pPr marL="228600" indent="-228600" algn="l" defTabSz="914400" rtl="0" eaLnBrk="1" latinLnBrk="0" hangingPunct="1">
        <a:lnSpc>
          <a:spcPct val="120000"/>
        </a:lnSpc>
        <a:spcBef>
          <a:spcPts val="10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1pPr>
      <a:lvl2pPr marL="685800" indent="-228600" algn="l" defTabSz="914400" rtl="0" eaLnBrk="1" latinLnBrk="0" hangingPunct="1">
        <a:lnSpc>
          <a:spcPct val="120000"/>
        </a:lnSpc>
        <a:spcBef>
          <a:spcPts val="5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ts val="5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ts val="5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ts val="5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Lst>
  <p:hf sldNum="0" hdr="0" ftr="0" dt="0"/>
  <p:txStyles>
    <p:titleStyle>
      <a:lvl1pPr algn="l" defTabSz="914400" rtl="0" eaLnBrk="1" latinLnBrk="0" hangingPunct="1">
        <a:lnSpc>
          <a:spcPct val="90000"/>
        </a:lnSpc>
        <a:spcBef>
          <a:spcPct val="0"/>
        </a:spcBef>
        <a:buNone/>
        <a:defRPr sz="5865" b="1" kern="1200">
          <a:solidFill>
            <a:srgbClr val="25258E"/>
          </a:solidFill>
          <a:latin typeface="微软雅黑" panose="020B0503020204020204" pitchFamily="34" charset="-122"/>
          <a:ea typeface="微软雅黑" panose="020B0503020204020204" pitchFamily="34" charset="-122"/>
          <a:cs typeface="微软雅黑" panose="020B0503020204020204" pitchFamily="34" charset="-122"/>
        </a:defRPr>
      </a:lvl1pPr>
    </p:titleStyle>
    <p:bodyStyle>
      <a:lvl1pPr marL="228600" indent="-227965" algn="l" defTabSz="914400" rtl="0" eaLnBrk="1" latinLnBrk="0" hangingPunct="1">
        <a:lnSpc>
          <a:spcPct val="120000"/>
        </a:lnSpc>
        <a:spcBef>
          <a:spcPts val="1000"/>
        </a:spcBef>
        <a:buClr>
          <a:schemeClr val="accent1"/>
        </a:buClr>
        <a:buFont typeface="Arial" panose="020B0604020202090204" pitchFamily="34" charset="0"/>
        <a:buChar char="•"/>
        <a:defRPr sz="1865" b="0" i="0" kern="120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marL="685800" indent="-227965" algn="l" defTabSz="914400" rtl="0" eaLnBrk="1" latinLnBrk="0" hangingPunct="1">
        <a:lnSpc>
          <a:spcPct val="120000"/>
        </a:lnSpc>
        <a:spcBef>
          <a:spcPts val="500"/>
        </a:spcBef>
        <a:buClr>
          <a:schemeClr val="accent1"/>
        </a:buClr>
        <a:buFont typeface="Arial" panose="020B0604020202090204" pitchFamily="34" charset="0"/>
        <a:buChar char="•"/>
        <a:defRPr sz="1865" b="0" i="0" kern="120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7965" algn="l" defTabSz="914400" rtl="0" eaLnBrk="1" latinLnBrk="0" hangingPunct="1">
        <a:lnSpc>
          <a:spcPct val="120000"/>
        </a:lnSpc>
        <a:spcBef>
          <a:spcPts val="500"/>
        </a:spcBef>
        <a:buClr>
          <a:schemeClr val="accent1"/>
        </a:buClr>
        <a:buFont typeface="Arial" panose="020B0604020202090204" pitchFamily="34" charset="0"/>
        <a:buChar char="•"/>
        <a:defRPr sz="1865" b="0" i="0" kern="120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7965" algn="l" defTabSz="914400" rtl="0" eaLnBrk="1" latinLnBrk="0" hangingPunct="1">
        <a:lnSpc>
          <a:spcPct val="120000"/>
        </a:lnSpc>
        <a:spcBef>
          <a:spcPts val="500"/>
        </a:spcBef>
        <a:buClr>
          <a:schemeClr val="accent1"/>
        </a:buClr>
        <a:buFont typeface="Arial" panose="020B0604020202090204" pitchFamily="34" charset="0"/>
        <a:buChar char="•"/>
        <a:defRPr sz="1865" b="0" i="0" kern="120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7965" algn="l" defTabSz="914400" rtl="0" eaLnBrk="1" latinLnBrk="0" hangingPunct="1">
        <a:lnSpc>
          <a:spcPct val="120000"/>
        </a:lnSpc>
        <a:spcBef>
          <a:spcPts val="500"/>
        </a:spcBef>
        <a:buClr>
          <a:schemeClr val="accent1"/>
        </a:buClr>
        <a:buFont typeface="Arial" panose="020B0604020202090204" pitchFamily="34" charset="0"/>
        <a:buChar char="•"/>
        <a:defRPr sz="1865" b="0" i="0" kern="120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defRPr>
      </a:lvl5pPr>
      <a:lvl6pPr marL="2515235" indent="-227965"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2435" indent="-227965"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635" indent="-227965"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835" indent="-227965"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835" algn="l" defTabSz="914400" rtl="0" eaLnBrk="1" latinLnBrk="0" hangingPunct="1">
        <a:defRPr sz="1800" kern="1200">
          <a:solidFill>
            <a:schemeClr val="tx1"/>
          </a:solidFill>
          <a:latin typeface="+mn-lt"/>
          <a:ea typeface="+mn-ea"/>
          <a:cs typeface="+mn-cs"/>
        </a:defRPr>
      </a:lvl7pPr>
      <a:lvl8pPr marL="3201035" algn="l" defTabSz="914400" rtl="0" eaLnBrk="1" latinLnBrk="0" hangingPunct="1">
        <a:defRPr sz="1800" kern="1200">
          <a:solidFill>
            <a:schemeClr val="tx1"/>
          </a:solidFill>
          <a:latin typeface="+mn-lt"/>
          <a:ea typeface="+mn-ea"/>
          <a:cs typeface="+mn-cs"/>
        </a:defRPr>
      </a:lvl8pPr>
      <a:lvl9pPr marL="3658235"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fld id="{189EF4A0-09E6-4FDD-8EBF-873FBD9EC9B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fld id="{DB57E15A-8CD7-414E-B459-444458747575}" type="slidenum">
              <a:rPr lang="zh-CN" altLang="en-US" smtClean="0"/>
            </a:fld>
            <a:endParaRPr lang="zh-CN" altLang="en-US"/>
          </a:p>
        </p:txBody>
      </p:sp>
      <p:pic>
        <p:nvPicPr>
          <p:cNvPr id="7" name="图片 6"/>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738" y="0"/>
            <a:ext cx="12195476" cy="6858000"/>
          </a:xfrm>
          <a:prstGeom prst="rect">
            <a:avLst/>
          </a:prstGeom>
        </p:spPr>
      </p:pic>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499015" y="6399782"/>
            <a:ext cx="1152746" cy="159596"/>
          </a:xfrm>
          <a:prstGeom prst="rect">
            <a:avLst/>
          </a:prstGeom>
        </p:spPr>
        <p:txBody>
          <a:bodyPr vert="horz" lIns="0" tIns="0" rIns="0" bIns="0" rtlCol="0" anchor="b"/>
          <a:lstStyle>
            <a:lvl1pPr marL="0" marR="0" indent="0" algn="l" defTabSz="914400" rtl="0" eaLnBrk="1" fontAlgn="auto" latinLnBrk="0" hangingPunct="1">
              <a:lnSpc>
                <a:spcPct val="100000"/>
              </a:lnSpc>
              <a:spcBef>
                <a:spcPts val="0"/>
              </a:spcBef>
              <a:spcAft>
                <a:spcPts val="0"/>
              </a:spcAft>
              <a:buClrTx/>
              <a:buSzTx/>
              <a:buFontTx/>
              <a:buNone/>
              <a:defRPr sz="1000" b="0" i="0">
                <a:solidFill>
                  <a:schemeClr val="tx1"/>
                </a:solidFill>
                <a:latin typeface="+mn-ea"/>
                <a:ea typeface="+mn-ea"/>
                <a:cs typeface="Source Han Sans CN" charset="-122"/>
              </a:defRPr>
            </a:lvl1pPr>
          </a:lstStyle>
          <a:p>
            <a:r>
              <a:rPr kumimoji="1" lang="zh-CN" altLang="en-US"/>
              <a:t>日期：</a:t>
            </a:r>
            <a:r>
              <a:rPr kumimoji="1" lang="en-US" altLang="zh-CN"/>
              <a:t>YYYY.MM.DD</a:t>
            </a:r>
            <a:endParaRPr kumimoji="1" lang="en-US" altLang="zh-CN" dirty="0"/>
          </a:p>
        </p:txBody>
      </p:sp>
      <p:sp>
        <p:nvSpPr>
          <p:cNvPr id="5" name="Footer Placeholder 4"/>
          <p:cNvSpPr>
            <a:spLocks noGrp="1"/>
          </p:cNvSpPr>
          <p:nvPr>
            <p:ph type="ftr" sz="quarter" idx="3"/>
          </p:nvPr>
        </p:nvSpPr>
        <p:spPr>
          <a:xfrm>
            <a:off x="2953877" y="6399782"/>
            <a:ext cx="1565016" cy="159596"/>
          </a:xfrm>
          <a:prstGeom prst="rect">
            <a:avLst/>
          </a:prstGeom>
        </p:spPr>
        <p:txBody>
          <a:bodyPr vert="horz" lIns="0" tIns="0" rIns="0" bIns="0" rtlCol="0" anchor="b"/>
          <a:lstStyle>
            <a:lvl1pPr algn="l">
              <a:defRPr sz="1000"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kumimoji="1" lang="zh-CN" altLang="en-US" dirty="0"/>
              <a:t>部门：</a:t>
            </a:r>
            <a:endParaRPr kumimoji="1" lang="zh-CN" altLang="en-US" dirty="0"/>
          </a:p>
        </p:txBody>
      </p:sp>
      <p:sp>
        <p:nvSpPr>
          <p:cNvPr id="6" name="Slide Number Placeholder 5"/>
          <p:cNvSpPr>
            <a:spLocks noGrp="1"/>
          </p:cNvSpPr>
          <p:nvPr>
            <p:ph type="sldNum" sz="quarter" idx="4"/>
          </p:nvPr>
        </p:nvSpPr>
        <p:spPr>
          <a:xfrm>
            <a:off x="8991600" y="6399781"/>
            <a:ext cx="2743200" cy="159597"/>
          </a:xfrm>
          <a:prstGeom prst="rect">
            <a:avLst/>
          </a:prstGeom>
        </p:spPr>
        <p:txBody>
          <a:bodyPr vert="horz" lIns="0" tIns="0" rIns="0" bIns="0" rtlCol="0" anchor="b"/>
          <a:lstStyle>
            <a:lvl1pPr algn="r">
              <a:defRPr sz="1000" b="0"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fld id="{884269F9-B5CE-EB46-8536-1F9E4423A6BA}" type="slidenum">
              <a:rPr kumimoji="1" lang="zh-CN" altLang="en-US" smtClean="0"/>
            </a:fld>
            <a:endParaRPr kumimoji="1" lang="zh-CN" altLang="en-US" dirty="0"/>
          </a:p>
        </p:txBody>
      </p:sp>
      <p:sp>
        <p:nvSpPr>
          <p:cNvPr id="7" name="TextBox 31"/>
          <p:cNvSpPr txBox="1">
            <a:spLocks noChangeArrowheads="1"/>
          </p:cNvSpPr>
          <p:nvPr userDrawn="1"/>
        </p:nvSpPr>
        <p:spPr bwMode="auto">
          <a:xfrm>
            <a:off x="-6350" y="7474758"/>
            <a:ext cx="642546"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30</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83</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164</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Rectangle 7"/>
          <p:cNvSpPr>
            <a:spLocks noChangeAspect="1"/>
          </p:cNvSpPr>
          <p:nvPr userDrawn="1"/>
        </p:nvSpPr>
        <p:spPr>
          <a:xfrm>
            <a:off x="-2238" y="7070725"/>
            <a:ext cx="638434" cy="309450"/>
          </a:xfrm>
          <a:prstGeom prst="rect">
            <a:avLst/>
          </a:prstGeom>
          <a:solidFill>
            <a:srgbClr val="1E53A4"/>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Rectangle 8"/>
          <p:cNvSpPr>
            <a:spLocks noChangeAspect="1"/>
          </p:cNvSpPr>
          <p:nvPr userDrawn="1"/>
        </p:nvSpPr>
        <p:spPr>
          <a:xfrm>
            <a:off x="716385" y="7070725"/>
            <a:ext cx="639461" cy="309450"/>
          </a:xfrm>
          <a:prstGeom prst="rect">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Rectangle 11"/>
          <p:cNvSpPr>
            <a:spLocks noChangeAspect="1"/>
          </p:cNvSpPr>
          <p:nvPr userDrawn="1"/>
        </p:nvSpPr>
        <p:spPr>
          <a:xfrm>
            <a:off x="1822015" y="7070725"/>
            <a:ext cx="639461" cy="309450"/>
          </a:xfrm>
          <a:prstGeom prst="rect">
            <a:avLst/>
          </a:prstGeom>
          <a:solidFill>
            <a:srgbClr val="FF558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Rectangle 12"/>
          <p:cNvSpPr>
            <a:spLocks noChangeAspect="1"/>
          </p:cNvSpPr>
          <p:nvPr userDrawn="1"/>
        </p:nvSpPr>
        <p:spPr>
          <a:xfrm>
            <a:off x="2541666" y="7070725"/>
            <a:ext cx="638434" cy="309450"/>
          </a:xfrm>
          <a:prstGeom prst="rect">
            <a:avLst/>
          </a:prstGeom>
          <a:solidFill>
            <a:srgbClr val="821437"/>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Rectangle 13"/>
          <p:cNvSpPr>
            <a:spLocks noChangeAspect="1"/>
          </p:cNvSpPr>
          <p:nvPr userDrawn="1"/>
        </p:nvSpPr>
        <p:spPr>
          <a:xfrm>
            <a:off x="3267486" y="7070725"/>
            <a:ext cx="639461" cy="309450"/>
          </a:xfrm>
          <a:prstGeom prst="rect">
            <a:avLst/>
          </a:prstGeom>
          <a:solidFill>
            <a:srgbClr val="64CDF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Rectangle 14"/>
          <p:cNvSpPr>
            <a:spLocks noChangeAspect="1"/>
          </p:cNvSpPr>
          <p:nvPr userDrawn="1"/>
        </p:nvSpPr>
        <p:spPr>
          <a:xfrm>
            <a:off x="3994333" y="7070725"/>
            <a:ext cx="638433" cy="309450"/>
          </a:xfrm>
          <a:prstGeom prst="rect">
            <a:avLst/>
          </a:prstGeom>
          <a:solidFill>
            <a:srgbClr val="00288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TextBox 31"/>
          <p:cNvSpPr txBox="1">
            <a:spLocks noChangeArrowheads="1"/>
          </p:cNvSpPr>
          <p:nvPr userDrawn="1"/>
        </p:nvSpPr>
        <p:spPr bwMode="auto">
          <a:xfrm>
            <a:off x="716385" y="7474758"/>
            <a:ext cx="643574"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216</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12</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24</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TextBox 31"/>
          <p:cNvSpPr txBox="1">
            <a:spLocks noChangeArrowheads="1"/>
          </p:cNvSpPr>
          <p:nvPr userDrawn="1"/>
        </p:nvSpPr>
        <p:spPr bwMode="auto">
          <a:xfrm>
            <a:off x="1822015" y="7474758"/>
            <a:ext cx="643574"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255</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85</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130</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TextBox 31"/>
          <p:cNvSpPr txBox="1">
            <a:spLocks noChangeArrowheads="1"/>
          </p:cNvSpPr>
          <p:nvPr userDrawn="1"/>
        </p:nvSpPr>
        <p:spPr bwMode="auto">
          <a:xfrm>
            <a:off x="2541666" y="7474758"/>
            <a:ext cx="642546"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130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55</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TextBox 31"/>
          <p:cNvSpPr txBox="1">
            <a:spLocks noChangeArrowheads="1"/>
          </p:cNvSpPr>
          <p:nvPr userDrawn="1"/>
        </p:nvSpPr>
        <p:spPr bwMode="auto">
          <a:xfrm>
            <a:off x="3267486" y="7474758"/>
            <a:ext cx="643574"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100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205</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255</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TextBox 31"/>
          <p:cNvSpPr txBox="1">
            <a:spLocks noChangeArrowheads="1"/>
          </p:cNvSpPr>
          <p:nvPr userDrawn="1"/>
        </p:nvSpPr>
        <p:spPr bwMode="auto">
          <a:xfrm>
            <a:off x="3994333" y="7474758"/>
            <a:ext cx="643574"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40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130</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TextBox 31"/>
          <p:cNvSpPr txBox="1">
            <a:spLocks noChangeArrowheads="1"/>
          </p:cNvSpPr>
          <p:nvPr userDrawn="1"/>
        </p:nvSpPr>
        <p:spPr bwMode="auto">
          <a:xfrm>
            <a:off x="5123998" y="7474758"/>
            <a:ext cx="642546"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100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Rectangle 23"/>
          <p:cNvSpPr>
            <a:spLocks noChangeAspect="1"/>
          </p:cNvSpPr>
          <p:nvPr userDrawn="1"/>
        </p:nvSpPr>
        <p:spPr>
          <a:xfrm>
            <a:off x="5128110" y="7070725"/>
            <a:ext cx="638434" cy="309450"/>
          </a:xfrm>
          <a:prstGeom prst="rect">
            <a:avLst/>
          </a:prstGeom>
          <a:solidFill>
            <a:schemeClr val="tx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Rectangle 24"/>
          <p:cNvSpPr>
            <a:spLocks noChangeAspect="1"/>
          </p:cNvSpPr>
          <p:nvPr userDrawn="1"/>
        </p:nvSpPr>
        <p:spPr>
          <a:xfrm>
            <a:off x="5846733" y="7070725"/>
            <a:ext cx="639461" cy="309450"/>
          </a:xfrm>
          <a:prstGeom prst="rect">
            <a:avLst/>
          </a:prstGeom>
          <a:solidFill>
            <a:srgbClr val="21212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Rectangle 25"/>
          <p:cNvSpPr>
            <a:spLocks noChangeAspect="1"/>
          </p:cNvSpPr>
          <p:nvPr userDrawn="1"/>
        </p:nvSpPr>
        <p:spPr>
          <a:xfrm>
            <a:off x="6541346" y="7070725"/>
            <a:ext cx="638434" cy="309450"/>
          </a:xfrm>
          <a:prstGeom prst="rect">
            <a:avLst/>
          </a:prstGeom>
          <a:solidFill>
            <a:srgbClr val="42424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Rectangle 26"/>
          <p:cNvSpPr>
            <a:spLocks noChangeAspect="1"/>
          </p:cNvSpPr>
          <p:nvPr userDrawn="1"/>
        </p:nvSpPr>
        <p:spPr>
          <a:xfrm>
            <a:off x="7229838" y="7070725"/>
            <a:ext cx="638433" cy="309450"/>
          </a:xfrm>
          <a:prstGeom prst="rect">
            <a:avLst/>
          </a:prstGeom>
          <a:solidFill>
            <a:srgbClr val="5F5F5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TextBox 31"/>
          <p:cNvSpPr txBox="1">
            <a:spLocks noChangeArrowheads="1"/>
          </p:cNvSpPr>
          <p:nvPr userDrawn="1"/>
        </p:nvSpPr>
        <p:spPr bwMode="auto">
          <a:xfrm>
            <a:off x="5846733" y="7474758"/>
            <a:ext cx="643574"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90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 name="TextBox 31"/>
          <p:cNvSpPr txBox="1">
            <a:spLocks noChangeArrowheads="1"/>
          </p:cNvSpPr>
          <p:nvPr userDrawn="1"/>
        </p:nvSpPr>
        <p:spPr bwMode="auto">
          <a:xfrm>
            <a:off x="6536206" y="7474758"/>
            <a:ext cx="643574"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80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 name="TextBox 31"/>
          <p:cNvSpPr txBox="1">
            <a:spLocks noChangeArrowheads="1"/>
          </p:cNvSpPr>
          <p:nvPr userDrawn="1"/>
        </p:nvSpPr>
        <p:spPr bwMode="auto">
          <a:xfrm>
            <a:off x="7229838"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70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 name="Rectangle 30"/>
          <p:cNvSpPr>
            <a:spLocks noChangeAspect="1"/>
          </p:cNvSpPr>
          <p:nvPr userDrawn="1"/>
        </p:nvSpPr>
        <p:spPr>
          <a:xfrm>
            <a:off x="7942973" y="7070725"/>
            <a:ext cx="638433" cy="309450"/>
          </a:xfrm>
          <a:prstGeom prst="rect">
            <a:avLst/>
          </a:prstGeom>
          <a:solidFill>
            <a:srgbClr val="797979"/>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2" name="Rectangle 31"/>
          <p:cNvSpPr>
            <a:spLocks noChangeAspect="1"/>
          </p:cNvSpPr>
          <p:nvPr userDrawn="1"/>
        </p:nvSpPr>
        <p:spPr>
          <a:xfrm>
            <a:off x="8656109" y="7070725"/>
            <a:ext cx="638433" cy="309450"/>
          </a:xfrm>
          <a:prstGeom prst="rect">
            <a:avLst/>
          </a:prstGeom>
          <a:solidFill>
            <a:srgbClr val="92929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3" name="Rectangle 32"/>
          <p:cNvSpPr>
            <a:spLocks noChangeAspect="1"/>
          </p:cNvSpPr>
          <p:nvPr userDrawn="1"/>
        </p:nvSpPr>
        <p:spPr>
          <a:xfrm>
            <a:off x="9380473" y="7070725"/>
            <a:ext cx="638433" cy="309450"/>
          </a:xfrm>
          <a:prstGeom prst="rect">
            <a:avLst/>
          </a:prstGeom>
          <a:solidFill>
            <a:srgbClr val="AAAAAA"/>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4" name="Rectangle 33"/>
          <p:cNvSpPr>
            <a:spLocks noChangeAspect="1"/>
          </p:cNvSpPr>
          <p:nvPr userDrawn="1"/>
        </p:nvSpPr>
        <p:spPr>
          <a:xfrm>
            <a:off x="10104838" y="7070725"/>
            <a:ext cx="638433" cy="309450"/>
          </a:xfrm>
          <a:prstGeom prst="rect">
            <a:avLst/>
          </a:prstGeom>
          <a:solidFill>
            <a:srgbClr val="C0C0C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5" name="Rectangle 34"/>
          <p:cNvSpPr>
            <a:spLocks noChangeAspect="1"/>
          </p:cNvSpPr>
          <p:nvPr userDrawn="1"/>
        </p:nvSpPr>
        <p:spPr>
          <a:xfrm>
            <a:off x="10829202" y="7070725"/>
            <a:ext cx="638433" cy="309450"/>
          </a:xfrm>
          <a:prstGeom prst="rect">
            <a:avLst/>
          </a:prstGeom>
          <a:solidFill>
            <a:srgbClr val="D6D6D6"/>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6" name="Rectangle 35"/>
          <p:cNvSpPr>
            <a:spLocks noChangeAspect="1"/>
          </p:cNvSpPr>
          <p:nvPr userDrawn="1"/>
        </p:nvSpPr>
        <p:spPr>
          <a:xfrm>
            <a:off x="11553567" y="7070725"/>
            <a:ext cx="638433" cy="309450"/>
          </a:xfrm>
          <a:prstGeom prst="rect">
            <a:avLst/>
          </a:prstGeom>
          <a:solidFill>
            <a:srgbClr val="EBEBEB"/>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8" name="TextBox 31"/>
          <p:cNvSpPr txBox="1">
            <a:spLocks noChangeArrowheads="1"/>
          </p:cNvSpPr>
          <p:nvPr userDrawn="1"/>
        </p:nvSpPr>
        <p:spPr bwMode="auto">
          <a:xfrm>
            <a:off x="7942973"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60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9" name="TextBox 31"/>
          <p:cNvSpPr txBox="1">
            <a:spLocks noChangeArrowheads="1"/>
          </p:cNvSpPr>
          <p:nvPr userDrawn="1"/>
        </p:nvSpPr>
        <p:spPr bwMode="auto">
          <a:xfrm>
            <a:off x="8651997"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50 </a:t>
            </a:r>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0" name="TextBox 31"/>
          <p:cNvSpPr txBox="1">
            <a:spLocks noChangeArrowheads="1"/>
          </p:cNvSpPr>
          <p:nvPr userDrawn="1"/>
        </p:nvSpPr>
        <p:spPr bwMode="auto">
          <a:xfrm>
            <a:off x="9380473"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40 </a:t>
            </a:r>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1" name="TextBox 31"/>
          <p:cNvSpPr txBox="1">
            <a:spLocks noChangeArrowheads="1"/>
          </p:cNvSpPr>
          <p:nvPr userDrawn="1"/>
        </p:nvSpPr>
        <p:spPr bwMode="auto">
          <a:xfrm>
            <a:off x="10104838"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30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2" name="TextBox 31"/>
          <p:cNvSpPr txBox="1">
            <a:spLocks noChangeArrowheads="1"/>
          </p:cNvSpPr>
          <p:nvPr userDrawn="1"/>
        </p:nvSpPr>
        <p:spPr bwMode="auto">
          <a:xfrm>
            <a:off x="10825090"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20 </a:t>
            </a:r>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 name="TextBox 31"/>
          <p:cNvSpPr txBox="1">
            <a:spLocks noChangeArrowheads="1"/>
          </p:cNvSpPr>
          <p:nvPr userDrawn="1"/>
        </p:nvSpPr>
        <p:spPr bwMode="auto">
          <a:xfrm>
            <a:off x="11553567"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Title Placeholder 1"/>
          <p:cNvSpPr>
            <a:spLocks noGrp="1"/>
          </p:cNvSpPr>
          <p:nvPr>
            <p:ph type="title"/>
          </p:nvPr>
        </p:nvSpPr>
        <p:spPr>
          <a:xfrm>
            <a:off x="457201" y="457200"/>
            <a:ext cx="11277600" cy="450962"/>
          </a:xfrm>
          <a:prstGeom prst="rect">
            <a:avLst/>
          </a:prstGeom>
        </p:spPr>
        <p:txBody>
          <a:bodyPr vert="horz" lIns="0" tIns="0" rIns="0" bIns="0" rtlCol="0" anchor="t">
            <a:normAutofit/>
          </a:bodyPr>
          <a:lstStyle/>
          <a:p>
            <a:r>
              <a:rPr lang="zh-CN" altLang="en-US" dirty="0"/>
              <a:t>点击修改标题 </a:t>
            </a:r>
            <a:r>
              <a:rPr lang="en-US" altLang="zh-CN" dirty="0"/>
              <a:t>Click to edit Master title style</a:t>
            </a:r>
            <a:endParaRPr lang="en-US" dirty="0"/>
          </a:p>
        </p:txBody>
      </p:sp>
      <p:sp>
        <p:nvSpPr>
          <p:cNvPr id="10" name="Text Placeholder 9"/>
          <p:cNvSpPr>
            <a:spLocks noGrp="1"/>
          </p:cNvSpPr>
          <p:nvPr>
            <p:ph type="body" idx="1"/>
          </p:nvPr>
        </p:nvSpPr>
        <p:spPr>
          <a:xfrm>
            <a:off x="457200" y="1338943"/>
            <a:ext cx="11277600" cy="4833257"/>
          </a:xfrm>
          <a:prstGeom prst="rect">
            <a:avLst/>
          </a:prstGeom>
        </p:spPr>
        <p:txBody>
          <a:bodyPr vert="horz" lIns="0" tIns="0" rIns="0" bIns="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en-US" dirty="0"/>
          </a:p>
        </p:txBody>
      </p:sp>
      <p:pic>
        <p:nvPicPr>
          <p:cNvPr id="44" name="图片 43"/>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45" name="图片 44"/>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46" name="图片 4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47" name="图片 46"/>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Lst>
  <p:hf hdr="0" ftr="0" dt="0"/>
  <p:txStyles>
    <p:titleStyle>
      <a:lvl1pPr algn="l" defTabSz="914400" rtl="0" eaLnBrk="1" latinLnBrk="0" hangingPunct="1">
        <a:lnSpc>
          <a:spcPct val="90000"/>
        </a:lnSpc>
        <a:spcBef>
          <a:spcPct val="0"/>
        </a:spcBef>
        <a:buNone/>
        <a:defRPr sz="3200" kern="1200">
          <a:solidFill>
            <a:schemeClr val="tx1"/>
          </a:solidFill>
          <a:latin typeface="微软雅黑" panose="020B0503020204020204" pitchFamily="34" charset="-122"/>
          <a:ea typeface="方正正粗黑简体" panose="02000000000000000000" charset="-122"/>
          <a:cs typeface="方正正粗黑简体" panose="02000000000000000000" charset="-122"/>
        </a:defRPr>
      </a:lvl1pPr>
    </p:titleStyle>
    <p:bodyStyle>
      <a:lvl1pPr marL="228600" indent="-228600" algn="l" defTabSz="914400" rtl="0" eaLnBrk="1" latinLnBrk="0" hangingPunct="1">
        <a:lnSpc>
          <a:spcPct val="120000"/>
        </a:lnSpc>
        <a:spcBef>
          <a:spcPts val="10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1pPr>
      <a:lvl2pPr marL="685800" indent="-228600" algn="l" defTabSz="914400" rtl="0" eaLnBrk="1" latinLnBrk="0" hangingPunct="1">
        <a:lnSpc>
          <a:spcPct val="120000"/>
        </a:lnSpc>
        <a:spcBef>
          <a:spcPts val="5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ts val="5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ts val="5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ts val="5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499016" y="6399782"/>
            <a:ext cx="1152746" cy="159596"/>
          </a:xfrm>
          <a:prstGeom prst="rect">
            <a:avLst/>
          </a:prstGeom>
        </p:spPr>
        <p:txBody>
          <a:bodyPr vert="horz" lIns="0" tIns="0" rIns="0" bIns="0" rtlCol="0" anchor="b"/>
          <a:lstStyle>
            <a:lvl1pPr marL="0" marR="0" indent="0" algn="l" defTabSz="914400" rtl="0" eaLnBrk="1" fontAlgn="auto" latinLnBrk="0" hangingPunct="1">
              <a:lnSpc>
                <a:spcPct val="100000"/>
              </a:lnSpc>
              <a:spcBef>
                <a:spcPts val="0"/>
              </a:spcBef>
              <a:spcAft>
                <a:spcPts val="0"/>
              </a:spcAft>
              <a:buClrTx/>
              <a:buSzTx/>
              <a:buFontTx/>
              <a:buNone/>
              <a:defRPr sz="1000" b="0" i="0">
                <a:solidFill>
                  <a:schemeClr val="tx1"/>
                </a:solidFill>
                <a:latin typeface="+mn-ea"/>
                <a:ea typeface="+mn-ea"/>
                <a:cs typeface="Source Han Sans CN" charset="-122"/>
              </a:defRPr>
            </a:lvl1pPr>
          </a:lstStyle>
          <a:p>
            <a:r>
              <a:rPr kumimoji="1" lang="zh-CN" altLang="en-US" dirty="0"/>
              <a:t>日期：</a:t>
            </a:r>
            <a:r>
              <a:rPr kumimoji="1" lang="en-US" altLang="zh-CN" dirty="0"/>
              <a:t>YYYY.MM.DD</a:t>
            </a:r>
            <a:endParaRPr kumimoji="1" lang="en-US" altLang="zh-CN" dirty="0"/>
          </a:p>
        </p:txBody>
      </p:sp>
      <p:sp>
        <p:nvSpPr>
          <p:cNvPr id="5" name="Footer Placeholder 4"/>
          <p:cNvSpPr>
            <a:spLocks noGrp="1"/>
          </p:cNvSpPr>
          <p:nvPr>
            <p:ph type="ftr" sz="quarter" idx="3"/>
          </p:nvPr>
        </p:nvSpPr>
        <p:spPr>
          <a:xfrm>
            <a:off x="2953877" y="6399782"/>
            <a:ext cx="1565016" cy="159596"/>
          </a:xfrm>
          <a:prstGeom prst="rect">
            <a:avLst/>
          </a:prstGeom>
        </p:spPr>
        <p:txBody>
          <a:bodyPr vert="horz" lIns="0" tIns="0" rIns="0" bIns="0" rtlCol="0" anchor="b"/>
          <a:lstStyle>
            <a:lvl1pPr algn="l">
              <a:defRPr sz="1000"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kumimoji="1" lang="zh-CN" altLang="en-US" dirty="0"/>
              <a:t>部门：</a:t>
            </a:r>
            <a:endParaRPr kumimoji="1" lang="zh-CN" altLang="en-US" dirty="0"/>
          </a:p>
        </p:txBody>
      </p:sp>
      <p:sp>
        <p:nvSpPr>
          <p:cNvPr id="7" name="TextBox 31"/>
          <p:cNvSpPr txBox="1">
            <a:spLocks noChangeArrowheads="1"/>
          </p:cNvSpPr>
          <p:nvPr userDrawn="1"/>
        </p:nvSpPr>
        <p:spPr bwMode="auto">
          <a:xfrm>
            <a:off x="-6349" y="7474759"/>
            <a:ext cx="642546" cy="647678"/>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30</a:t>
            </a:r>
            <a:endPar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 </a:t>
            </a:r>
            <a:r>
              <a:rPr lang="en-US" altLang="zh-CN"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83</a:t>
            </a:r>
            <a:endPar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164</a:t>
            </a:r>
            <a:endPar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Rectangle 7"/>
          <p:cNvSpPr>
            <a:spLocks noChangeAspect="1"/>
          </p:cNvSpPr>
          <p:nvPr userDrawn="1"/>
        </p:nvSpPr>
        <p:spPr>
          <a:xfrm>
            <a:off x="-2237" y="7070725"/>
            <a:ext cx="638434" cy="309450"/>
          </a:xfrm>
          <a:prstGeom prst="rect">
            <a:avLst/>
          </a:prstGeom>
          <a:solidFill>
            <a:srgbClr val="1E53A4"/>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66" tIns="121831" rIns="243666" bIns="121831"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Rectangle 8"/>
          <p:cNvSpPr>
            <a:spLocks noChangeAspect="1"/>
          </p:cNvSpPr>
          <p:nvPr userDrawn="1"/>
        </p:nvSpPr>
        <p:spPr>
          <a:xfrm>
            <a:off x="716386" y="7070725"/>
            <a:ext cx="639461" cy="309450"/>
          </a:xfrm>
          <a:prstGeom prst="rect">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66" tIns="121831" rIns="243666" bIns="121831"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Rectangle 11"/>
          <p:cNvSpPr>
            <a:spLocks noChangeAspect="1"/>
          </p:cNvSpPr>
          <p:nvPr userDrawn="1"/>
        </p:nvSpPr>
        <p:spPr>
          <a:xfrm>
            <a:off x="1822016" y="7070725"/>
            <a:ext cx="639461" cy="309450"/>
          </a:xfrm>
          <a:prstGeom prst="rect">
            <a:avLst/>
          </a:prstGeom>
          <a:solidFill>
            <a:srgbClr val="FF558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66" tIns="121831" rIns="243666" bIns="121831"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Rectangle 12"/>
          <p:cNvSpPr>
            <a:spLocks noChangeAspect="1"/>
          </p:cNvSpPr>
          <p:nvPr userDrawn="1"/>
        </p:nvSpPr>
        <p:spPr>
          <a:xfrm>
            <a:off x="2541666" y="7070725"/>
            <a:ext cx="638434" cy="309450"/>
          </a:xfrm>
          <a:prstGeom prst="rect">
            <a:avLst/>
          </a:prstGeom>
          <a:solidFill>
            <a:srgbClr val="821437"/>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66" tIns="121831" rIns="243666" bIns="121831"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Rectangle 13"/>
          <p:cNvSpPr>
            <a:spLocks noChangeAspect="1"/>
          </p:cNvSpPr>
          <p:nvPr userDrawn="1"/>
        </p:nvSpPr>
        <p:spPr>
          <a:xfrm>
            <a:off x="3267487" y="7070725"/>
            <a:ext cx="639461" cy="309450"/>
          </a:xfrm>
          <a:prstGeom prst="rect">
            <a:avLst/>
          </a:prstGeom>
          <a:solidFill>
            <a:srgbClr val="64CDF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66" tIns="121831" rIns="243666" bIns="121831"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Rectangle 14"/>
          <p:cNvSpPr>
            <a:spLocks noChangeAspect="1"/>
          </p:cNvSpPr>
          <p:nvPr userDrawn="1"/>
        </p:nvSpPr>
        <p:spPr>
          <a:xfrm>
            <a:off x="3994334" y="7070725"/>
            <a:ext cx="638433" cy="309450"/>
          </a:xfrm>
          <a:prstGeom prst="rect">
            <a:avLst/>
          </a:prstGeom>
          <a:solidFill>
            <a:srgbClr val="00288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66" tIns="121831" rIns="243666" bIns="121831"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TextBox 31"/>
          <p:cNvSpPr txBox="1">
            <a:spLocks noChangeArrowheads="1"/>
          </p:cNvSpPr>
          <p:nvPr userDrawn="1"/>
        </p:nvSpPr>
        <p:spPr bwMode="auto">
          <a:xfrm>
            <a:off x="716385" y="7474759"/>
            <a:ext cx="643574" cy="647678"/>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216</a:t>
            </a:r>
            <a:endPar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 </a:t>
            </a:r>
            <a:r>
              <a:rPr lang="en-US" altLang="zh-CN"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12</a:t>
            </a:r>
            <a:endPar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24</a:t>
            </a:r>
            <a:endPar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TextBox 31"/>
          <p:cNvSpPr txBox="1">
            <a:spLocks noChangeArrowheads="1"/>
          </p:cNvSpPr>
          <p:nvPr userDrawn="1"/>
        </p:nvSpPr>
        <p:spPr bwMode="auto">
          <a:xfrm>
            <a:off x="1822015" y="7474759"/>
            <a:ext cx="643574" cy="647678"/>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255</a:t>
            </a:r>
            <a:endParaRPr lang="en-US" altLang="zh-CN"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85</a:t>
            </a:r>
            <a:endParaRPr lang="en-US" altLang="zh-CN"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130</a:t>
            </a:r>
            <a:endPar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TextBox 31"/>
          <p:cNvSpPr txBox="1">
            <a:spLocks noChangeArrowheads="1"/>
          </p:cNvSpPr>
          <p:nvPr userDrawn="1"/>
        </p:nvSpPr>
        <p:spPr bwMode="auto">
          <a:xfrm>
            <a:off x="2541667" y="7474759"/>
            <a:ext cx="642546" cy="647678"/>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130</a:t>
            </a:r>
            <a:endParaRPr lang="en-US" altLang="zh-CN"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20</a:t>
            </a:r>
            <a:endParaRPr lang="en-US" altLang="zh-CN"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55</a:t>
            </a:r>
            <a:endPar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TextBox 31"/>
          <p:cNvSpPr txBox="1">
            <a:spLocks noChangeArrowheads="1"/>
          </p:cNvSpPr>
          <p:nvPr userDrawn="1"/>
        </p:nvSpPr>
        <p:spPr bwMode="auto">
          <a:xfrm>
            <a:off x="3267486" y="7474759"/>
            <a:ext cx="643574" cy="647678"/>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100</a:t>
            </a:r>
            <a:endParaRPr lang="en-US" altLang="zh-CN"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205</a:t>
            </a:r>
            <a:endParaRPr lang="en-US" altLang="zh-CN"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255</a:t>
            </a:r>
            <a:endPar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TextBox 31"/>
          <p:cNvSpPr txBox="1">
            <a:spLocks noChangeArrowheads="1"/>
          </p:cNvSpPr>
          <p:nvPr userDrawn="1"/>
        </p:nvSpPr>
        <p:spPr bwMode="auto">
          <a:xfrm>
            <a:off x="3994333" y="7474759"/>
            <a:ext cx="643574" cy="647678"/>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0</a:t>
            </a:r>
            <a:endParaRPr lang="en-US" altLang="zh-CN"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40</a:t>
            </a:r>
            <a:endParaRPr lang="en-US" altLang="zh-CN"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130</a:t>
            </a:r>
            <a:endPar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TextBox 31"/>
          <p:cNvSpPr txBox="1">
            <a:spLocks noChangeArrowheads="1"/>
          </p:cNvSpPr>
          <p:nvPr userDrawn="1"/>
        </p:nvSpPr>
        <p:spPr bwMode="auto">
          <a:xfrm>
            <a:off x="5123998" y="7474758"/>
            <a:ext cx="642546" cy="215893"/>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100 K</a:t>
            </a:r>
            <a:endPar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Rectangle 23"/>
          <p:cNvSpPr>
            <a:spLocks noChangeAspect="1"/>
          </p:cNvSpPr>
          <p:nvPr userDrawn="1"/>
        </p:nvSpPr>
        <p:spPr>
          <a:xfrm>
            <a:off x="5128110" y="7070725"/>
            <a:ext cx="638434" cy="309450"/>
          </a:xfrm>
          <a:prstGeom prst="rect">
            <a:avLst/>
          </a:prstGeom>
          <a:solidFill>
            <a:schemeClr val="tx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66" tIns="121831" rIns="243666" bIns="121831"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Rectangle 24"/>
          <p:cNvSpPr>
            <a:spLocks noChangeAspect="1"/>
          </p:cNvSpPr>
          <p:nvPr userDrawn="1"/>
        </p:nvSpPr>
        <p:spPr>
          <a:xfrm>
            <a:off x="5846734" y="7070725"/>
            <a:ext cx="639461" cy="309450"/>
          </a:xfrm>
          <a:prstGeom prst="rect">
            <a:avLst/>
          </a:prstGeom>
          <a:solidFill>
            <a:srgbClr val="21212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66" tIns="121831" rIns="243666" bIns="121831"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Rectangle 25"/>
          <p:cNvSpPr>
            <a:spLocks noChangeAspect="1"/>
          </p:cNvSpPr>
          <p:nvPr userDrawn="1"/>
        </p:nvSpPr>
        <p:spPr>
          <a:xfrm>
            <a:off x="6541346" y="7070725"/>
            <a:ext cx="638434" cy="309450"/>
          </a:xfrm>
          <a:prstGeom prst="rect">
            <a:avLst/>
          </a:prstGeom>
          <a:solidFill>
            <a:srgbClr val="42424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66" tIns="121831" rIns="243666" bIns="121831"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Rectangle 26"/>
          <p:cNvSpPr>
            <a:spLocks noChangeAspect="1"/>
          </p:cNvSpPr>
          <p:nvPr userDrawn="1"/>
        </p:nvSpPr>
        <p:spPr>
          <a:xfrm>
            <a:off x="7229839" y="7070725"/>
            <a:ext cx="638433" cy="309450"/>
          </a:xfrm>
          <a:prstGeom prst="rect">
            <a:avLst/>
          </a:prstGeom>
          <a:solidFill>
            <a:srgbClr val="5F5F5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66" tIns="121831" rIns="243666" bIns="121831"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TextBox 31"/>
          <p:cNvSpPr txBox="1">
            <a:spLocks noChangeArrowheads="1"/>
          </p:cNvSpPr>
          <p:nvPr userDrawn="1"/>
        </p:nvSpPr>
        <p:spPr bwMode="auto">
          <a:xfrm>
            <a:off x="5846733" y="7474758"/>
            <a:ext cx="643574" cy="215893"/>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90 K</a:t>
            </a:r>
            <a:endPar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 name="TextBox 31"/>
          <p:cNvSpPr txBox="1">
            <a:spLocks noChangeArrowheads="1"/>
          </p:cNvSpPr>
          <p:nvPr userDrawn="1"/>
        </p:nvSpPr>
        <p:spPr bwMode="auto">
          <a:xfrm>
            <a:off x="6536206" y="7474758"/>
            <a:ext cx="643574" cy="215893"/>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80 K</a:t>
            </a:r>
            <a:endPar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 name="TextBox 31"/>
          <p:cNvSpPr txBox="1">
            <a:spLocks noChangeArrowheads="1"/>
          </p:cNvSpPr>
          <p:nvPr userDrawn="1"/>
        </p:nvSpPr>
        <p:spPr bwMode="auto">
          <a:xfrm>
            <a:off x="7229839" y="7474758"/>
            <a:ext cx="642545" cy="215893"/>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70 K</a:t>
            </a:r>
            <a:endPar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 name="Rectangle 30"/>
          <p:cNvSpPr>
            <a:spLocks noChangeAspect="1"/>
          </p:cNvSpPr>
          <p:nvPr userDrawn="1"/>
        </p:nvSpPr>
        <p:spPr>
          <a:xfrm>
            <a:off x="7942975" y="7070725"/>
            <a:ext cx="638433" cy="309450"/>
          </a:xfrm>
          <a:prstGeom prst="rect">
            <a:avLst/>
          </a:prstGeom>
          <a:solidFill>
            <a:srgbClr val="797979"/>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66" tIns="121831" rIns="243666" bIns="121831"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2" name="Rectangle 31"/>
          <p:cNvSpPr>
            <a:spLocks noChangeAspect="1"/>
          </p:cNvSpPr>
          <p:nvPr userDrawn="1"/>
        </p:nvSpPr>
        <p:spPr>
          <a:xfrm>
            <a:off x="8656110" y="7070725"/>
            <a:ext cx="638433" cy="309450"/>
          </a:xfrm>
          <a:prstGeom prst="rect">
            <a:avLst/>
          </a:prstGeom>
          <a:solidFill>
            <a:srgbClr val="92929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66" tIns="121831" rIns="243666" bIns="121831"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3" name="Rectangle 32"/>
          <p:cNvSpPr>
            <a:spLocks noChangeAspect="1"/>
          </p:cNvSpPr>
          <p:nvPr userDrawn="1"/>
        </p:nvSpPr>
        <p:spPr>
          <a:xfrm>
            <a:off x="9380474" y="7070725"/>
            <a:ext cx="638433" cy="309450"/>
          </a:xfrm>
          <a:prstGeom prst="rect">
            <a:avLst/>
          </a:prstGeom>
          <a:solidFill>
            <a:srgbClr val="AAAAAA"/>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66" tIns="121831" rIns="243666" bIns="121831"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4" name="Rectangle 33"/>
          <p:cNvSpPr>
            <a:spLocks noChangeAspect="1"/>
          </p:cNvSpPr>
          <p:nvPr userDrawn="1"/>
        </p:nvSpPr>
        <p:spPr>
          <a:xfrm>
            <a:off x="10104839" y="7070725"/>
            <a:ext cx="638433" cy="309450"/>
          </a:xfrm>
          <a:prstGeom prst="rect">
            <a:avLst/>
          </a:prstGeom>
          <a:solidFill>
            <a:srgbClr val="C0C0C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66" tIns="121831" rIns="243666" bIns="121831"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5" name="Rectangle 34"/>
          <p:cNvSpPr>
            <a:spLocks noChangeAspect="1"/>
          </p:cNvSpPr>
          <p:nvPr userDrawn="1"/>
        </p:nvSpPr>
        <p:spPr>
          <a:xfrm>
            <a:off x="10829203" y="7070725"/>
            <a:ext cx="638433" cy="309450"/>
          </a:xfrm>
          <a:prstGeom prst="rect">
            <a:avLst/>
          </a:prstGeom>
          <a:solidFill>
            <a:srgbClr val="D6D6D6"/>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66" tIns="121831" rIns="243666" bIns="121831"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6" name="Rectangle 35"/>
          <p:cNvSpPr>
            <a:spLocks noChangeAspect="1"/>
          </p:cNvSpPr>
          <p:nvPr userDrawn="1"/>
        </p:nvSpPr>
        <p:spPr>
          <a:xfrm>
            <a:off x="11553568" y="7070725"/>
            <a:ext cx="638433" cy="309450"/>
          </a:xfrm>
          <a:prstGeom prst="rect">
            <a:avLst/>
          </a:prstGeom>
          <a:solidFill>
            <a:srgbClr val="EBEBEB"/>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66" tIns="121831" rIns="243666" bIns="121831"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8" name="TextBox 31"/>
          <p:cNvSpPr txBox="1">
            <a:spLocks noChangeArrowheads="1"/>
          </p:cNvSpPr>
          <p:nvPr userDrawn="1"/>
        </p:nvSpPr>
        <p:spPr bwMode="auto">
          <a:xfrm>
            <a:off x="7942974" y="7474758"/>
            <a:ext cx="642545" cy="215893"/>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60 K</a:t>
            </a:r>
            <a:endPar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9" name="TextBox 31"/>
          <p:cNvSpPr txBox="1">
            <a:spLocks noChangeArrowheads="1"/>
          </p:cNvSpPr>
          <p:nvPr userDrawn="1"/>
        </p:nvSpPr>
        <p:spPr bwMode="auto">
          <a:xfrm>
            <a:off x="8651998" y="7474758"/>
            <a:ext cx="642545" cy="215893"/>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5">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50 </a:t>
            </a:r>
            <a:r>
              <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K</a:t>
            </a:r>
            <a:endPar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0" name="TextBox 31"/>
          <p:cNvSpPr txBox="1">
            <a:spLocks noChangeArrowheads="1"/>
          </p:cNvSpPr>
          <p:nvPr userDrawn="1"/>
        </p:nvSpPr>
        <p:spPr bwMode="auto">
          <a:xfrm>
            <a:off x="9380474" y="7474758"/>
            <a:ext cx="642545" cy="215893"/>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5">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40 </a:t>
            </a:r>
            <a:r>
              <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K</a:t>
            </a:r>
            <a:endPar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1" name="TextBox 31"/>
          <p:cNvSpPr txBox="1">
            <a:spLocks noChangeArrowheads="1"/>
          </p:cNvSpPr>
          <p:nvPr userDrawn="1"/>
        </p:nvSpPr>
        <p:spPr bwMode="auto">
          <a:xfrm>
            <a:off x="10104839" y="7474758"/>
            <a:ext cx="642545" cy="215893"/>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30 K</a:t>
            </a:r>
            <a:endPar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2" name="TextBox 31"/>
          <p:cNvSpPr txBox="1">
            <a:spLocks noChangeArrowheads="1"/>
          </p:cNvSpPr>
          <p:nvPr userDrawn="1"/>
        </p:nvSpPr>
        <p:spPr bwMode="auto">
          <a:xfrm>
            <a:off x="10825091" y="7474758"/>
            <a:ext cx="642545" cy="215893"/>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5">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20 </a:t>
            </a:r>
            <a:r>
              <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K</a:t>
            </a:r>
            <a:endPar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 name="TextBox 31"/>
          <p:cNvSpPr txBox="1">
            <a:spLocks noChangeArrowheads="1"/>
          </p:cNvSpPr>
          <p:nvPr userDrawn="1"/>
        </p:nvSpPr>
        <p:spPr bwMode="auto">
          <a:xfrm>
            <a:off x="11553568" y="7474758"/>
            <a:ext cx="642545" cy="215893"/>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10 K</a:t>
            </a:r>
            <a:endParaRPr lang="en-US" sz="140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Title Placeholder 1"/>
          <p:cNvSpPr>
            <a:spLocks noGrp="1"/>
          </p:cNvSpPr>
          <p:nvPr>
            <p:ph type="title"/>
          </p:nvPr>
        </p:nvSpPr>
        <p:spPr>
          <a:xfrm>
            <a:off x="457201" y="457201"/>
            <a:ext cx="11277600" cy="450962"/>
          </a:xfrm>
          <a:prstGeom prst="rect">
            <a:avLst/>
          </a:prstGeom>
        </p:spPr>
        <p:txBody>
          <a:bodyPr vert="horz" lIns="0" tIns="0" rIns="0" bIns="0" rtlCol="0" anchor="t">
            <a:normAutofit/>
          </a:bodyPr>
          <a:lstStyle/>
          <a:p>
            <a:r>
              <a:rPr lang="zh-CN" altLang="en-US" dirty="0"/>
              <a:t>点击修改标题 </a:t>
            </a:r>
            <a:r>
              <a:rPr lang="en-US" altLang="zh-CN" dirty="0"/>
              <a:t>Click to edit Master title style</a:t>
            </a:r>
            <a:endParaRPr lang="en-US" dirty="0"/>
          </a:p>
        </p:txBody>
      </p:sp>
      <p:sp>
        <p:nvSpPr>
          <p:cNvPr id="10" name="Text Placeholder 9"/>
          <p:cNvSpPr>
            <a:spLocks noGrp="1"/>
          </p:cNvSpPr>
          <p:nvPr>
            <p:ph type="body" idx="1"/>
          </p:nvPr>
        </p:nvSpPr>
        <p:spPr>
          <a:xfrm>
            <a:off x="457201" y="1338943"/>
            <a:ext cx="11277600" cy="4833258"/>
          </a:xfrm>
          <a:prstGeom prst="rect">
            <a:avLst/>
          </a:prstGeom>
        </p:spPr>
        <p:txBody>
          <a:bodyPr vert="horz" lIns="0" tIns="0" rIns="0" bIns="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en-US" dirty="0"/>
          </a:p>
        </p:txBody>
      </p:sp>
    </p:spTree>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14400" rtl="0" eaLnBrk="1" latinLnBrk="0" hangingPunct="1">
        <a:lnSpc>
          <a:spcPct val="90000"/>
        </a:lnSpc>
        <a:spcBef>
          <a:spcPct val="0"/>
        </a:spcBef>
        <a:buNone/>
        <a:defRPr sz="3200" kern="1200">
          <a:solidFill>
            <a:schemeClr val="tx1"/>
          </a:solidFill>
          <a:latin typeface="微软雅黑" panose="020B0503020204020204" pitchFamily="34" charset="-122"/>
          <a:ea typeface="方正正粗黑简体" panose="02000000000000000000" charset="-122"/>
          <a:cs typeface="方正正粗黑简体" panose="02000000000000000000" charset="-122"/>
        </a:defRPr>
      </a:lvl1pPr>
    </p:titleStyle>
    <p:bodyStyle>
      <a:lvl1pPr marL="228600" indent="-228600" algn="l" defTabSz="914400" rtl="0" eaLnBrk="1" latinLnBrk="0" hangingPunct="1">
        <a:lnSpc>
          <a:spcPct val="120000"/>
        </a:lnSpc>
        <a:spcBef>
          <a:spcPts val="10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1pPr>
      <a:lvl2pPr marL="685800" indent="-228600" algn="l" defTabSz="914400" rtl="0" eaLnBrk="1" latinLnBrk="0" hangingPunct="1">
        <a:lnSpc>
          <a:spcPct val="120000"/>
        </a:lnSpc>
        <a:spcBef>
          <a:spcPts val="5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ts val="5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ts val="5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ts val="5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499015" y="6399782"/>
            <a:ext cx="1152746" cy="159596"/>
          </a:xfrm>
          <a:prstGeom prst="rect">
            <a:avLst/>
          </a:prstGeom>
        </p:spPr>
        <p:txBody>
          <a:bodyPr vert="horz" lIns="0" tIns="0" rIns="0" bIns="0" rtlCol="0" anchor="b"/>
          <a:lstStyle>
            <a:lvl1pPr marL="0" marR="0" indent="0" algn="l" defTabSz="914400" rtl="0" eaLnBrk="1" fontAlgn="auto" latinLnBrk="0" hangingPunct="1">
              <a:lnSpc>
                <a:spcPct val="100000"/>
              </a:lnSpc>
              <a:spcBef>
                <a:spcPts val="0"/>
              </a:spcBef>
              <a:spcAft>
                <a:spcPts val="0"/>
              </a:spcAft>
              <a:buClrTx/>
              <a:buSzTx/>
              <a:buFontTx/>
              <a:buNone/>
              <a:defRPr sz="1000" b="0" i="0">
                <a:solidFill>
                  <a:schemeClr val="tx1"/>
                </a:solidFill>
                <a:latin typeface="+mn-ea"/>
                <a:ea typeface="+mn-ea"/>
                <a:cs typeface="Source Han Sans CN" charset="-122"/>
              </a:defRPr>
            </a:lvl1pPr>
          </a:lstStyle>
          <a:p>
            <a:r>
              <a:rPr kumimoji="1" lang="zh-CN" altLang="en-US"/>
              <a:t>日期：</a:t>
            </a:r>
            <a:r>
              <a:rPr kumimoji="1" lang="en-US" altLang="zh-CN"/>
              <a:t>YYYY.MM.DD</a:t>
            </a:r>
            <a:endParaRPr kumimoji="1" lang="en-US" altLang="zh-CN" dirty="0"/>
          </a:p>
        </p:txBody>
      </p:sp>
      <p:sp>
        <p:nvSpPr>
          <p:cNvPr id="5" name="Footer Placeholder 4"/>
          <p:cNvSpPr>
            <a:spLocks noGrp="1"/>
          </p:cNvSpPr>
          <p:nvPr>
            <p:ph type="ftr" sz="quarter" idx="3"/>
          </p:nvPr>
        </p:nvSpPr>
        <p:spPr>
          <a:xfrm>
            <a:off x="2953877" y="6399782"/>
            <a:ext cx="1565016" cy="159596"/>
          </a:xfrm>
          <a:prstGeom prst="rect">
            <a:avLst/>
          </a:prstGeom>
        </p:spPr>
        <p:txBody>
          <a:bodyPr vert="horz" lIns="0" tIns="0" rIns="0" bIns="0" rtlCol="0" anchor="b"/>
          <a:lstStyle>
            <a:lvl1pPr algn="l">
              <a:defRPr sz="1000"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kumimoji="1" lang="zh-CN" altLang="en-US" dirty="0"/>
              <a:t>部门：</a:t>
            </a:r>
            <a:endParaRPr kumimoji="1" lang="zh-CN" altLang="en-US" dirty="0"/>
          </a:p>
        </p:txBody>
      </p:sp>
      <p:sp>
        <p:nvSpPr>
          <p:cNvPr id="6" name="Slide Number Placeholder 5"/>
          <p:cNvSpPr>
            <a:spLocks noGrp="1"/>
          </p:cNvSpPr>
          <p:nvPr>
            <p:ph type="sldNum" sz="quarter" idx="4"/>
          </p:nvPr>
        </p:nvSpPr>
        <p:spPr>
          <a:xfrm>
            <a:off x="8991600" y="6399781"/>
            <a:ext cx="2743200" cy="159597"/>
          </a:xfrm>
          <a:prstGeom prst="rect">
            <a:avLst/>
          </a:prstGeom>
        </p:spPr>
        <p:txBody>
          <a:bodyPr vert="horz" lIns="0" tIns="0" rIns="0" bIns="0" rtlCol="0" anchor="b"/>
          <a:lstStyle>
            <a:lvl1pPr algn="r">
              <a:defRPr sz="1000" b="0" i="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stStyle>
          <a:p>
            <a:fld id="{884269F9-B5CE-EB46-8536-1F9E4423A6BA}" type="slidenum">
              <a:rPr kumimoji="1" lang="zh-CN" altLang="en-US" smtClean="0"/>
            </a:fld>
            <a:endParaRPr kumimoji="1" lang="zh-CN" altLang="en-US" dirty="0"/>
          </a:p>
        </p:txBody>
      </p:sp>
      <p:sp>
        <p:nvSpPr>
          <p:cNvPr id="7" name="TextBox 31"/>
          <p:cNvSpPr txBox="1">
            <a:spLocks noChangeArrowheads="1"/>
          </p:cNvSpPr>
          <p:nvPr userDrawn="1"/>
        </p:nvSpPr>
        <p:spPr bwMode="auto">
          <a:xfrm>
            <a:off x="-6350" y="7474758"/>
            <a:ext cx="642546"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30</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83</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164</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Rectangle 7"/>
          <p:cNvSpPr>
            <a:spLocks noChangeAspect="1"/>
          </p:cNvSpPr>
          <p:nvPr userDrawn="1"/>
        </p:nvSpPr>
        <p:spPr>
          <a:xfrm>
            <a:off x="-2238" y="7070725"/>
            <a:ext cx="638434" cy="309450"/>
          </a:xfrm>
          <a:prstGeom prst="rect">
            <a:avLst/>
          </a:prstGeom>
          <a:solidFill>
            <a:srgbClr val="1E53A4"/>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Rectangle 8"/>
          <p:cNvSpPr>
            <a:spLocks noChangeAspect="1"/>
          </p:cNvSpPr>
          <p:nvPr userDrawn="1"/>
        </p:nvSpPr>
        <p:spPr>
          <a:xfrm>
            <a:off x="716385" y="7070725"/>
            <a:ext cx="639461" cy="309450"/>
          </a:xfrm>
          <a:prstGeom prst="rect">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Rectangle 11"/>
          <p:cNvSpPr>
            <a:spLocks noChangeAspect="1"/>
          </p:cNvSpPr>
          <p:nvPr userDrawn="1"/>
        </p:nvSpPr>
        <p:spPr>
          <a:xfrm>
            <a:off x="1822015" y="7070725"/>
            <a:ext cx="639461" cy="309450"/>
          </a:xfrm>
          <a:prstGeom prst="rect">
            <a:avLst/>
          </a:prstGeom>
          <a:solidFill>
            <a:srgbClr val="FF558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Rectangle 12"/>
          <p:cNvSpPr>
            <a:spLocks noChangeAspect="1"/>
          </p:cNvSpPr>
          <p:nvPr userDrawn="1"/>
        </p:nvSpPr>
        <p:spPr>
          <a:xfrm>
            <a:off x="2541666" y="7070725"/>
            <a:ext cx="638434" cy="309450"/>
          </a:xfrm>
          <a:prstGeom prst="rect">
            <a:avLst/>
          </a:prstGeom>
          <a:solidFill>
            <a:srgbClr val="821437"/>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Rectangle 13"/>
          <p:cNvSpPr>
            <a:spLocks noChangeAspect="1"/>
          </p:cNvSpPr>
          <p:nvPr userDrawn="1"/>
        </p:nvSpPr>
        <p:spPr>
          <a:xfrm>
            <a:off x="3267486" y="7070725"/>
            <a:ext cx="639461" cy="309450"/>
          </a:xfrm>
          <a:prstGeom prst="rect">
            <a:avLst/>
          </a:prstGeom>
          <a:solidFill>
            <a:srgbClr val="64CDF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Rectangle 14"/>
          <p:cNvSpPr>
            <a:spLocks noChangeAspect="1"/>
          </p:cNvSpPr>
          <p:nvPr userDrawn="1"/>
        </p:nvSpPr>
        <p:spPr>
          <a:xfrm>
            <a:off x="3994333" y="7070725"/>
            <a:ext cx="638433" cy="309450"/>
          </a:xfrm>
          <a:prstGeom prst="rect">
            <a:avLst/>
          </a:prstGeom>
          <a:solidFill>
            <a:srgbClr val="00288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TextBox 31"/>
          <p:cNvSpPr txBox="1">
            <a:spLocks noChangeArrowheads="1"/>
          </p:cNvSpPr>
          <p:nvPr userDrawn="1"/>
        </p:nvSpPr>
        <p:spPr bwMode="auto">
          <a:xfrm>
            <a:off x="716385" y="7474758"/>
            <a:ext cx="643574"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216</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12</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24</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TextBox 31"/>
          <p:cNvSpPr txBox="1">
            <a:spLocks noChangeArrowheads="1"/>
          </p:cNvSpPr>
          <p:nvPr userDrawn="1"/>
        </p:nvSpPr>
        <p:spPr bwMode="auto">
          <a:xfrm>
            <a:off x="1822015" y="7474758"/>
            <a:ext cx="643574"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255</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85</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130</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TextBox 31"/>
          <p:cNvSpPr txBox="1">
            <a:spLocks noChangeArrowheads="1"/>
          </p:cNvSpPr>
          <p:nvPr userDrawn="1"/>
        </p:nvSpPr>
        <p:spPr bwMode="auto">
          <a:xfrm>
            <a:off x="2541666" y="7474758"/>
            <a:ext cx="642546"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130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55</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TextBox 31"/>
          <p:cNvSpPr txBox="1">
            <a:spLocks noChangeArrowheads="1"/>
          </p:cNvSpPr>
          <p:nvPr userDrawn="1"/>
        </p:nvSpPr>
        <p:spPr bwMode="auto">
          <a:xfrm>
            <a:off x="3267486" y="7474758"/>
            <a:ext cx="643574"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100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205</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255</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TextBox 31"/>
          <p:cNvSpPr txBox="1">
            <a:spLocks noChangeArrowheads="1"/>
          </p:cNvSpPr>
          <p:nvPr userDrawn="1"/>
        </p:nvSpPr>
        <p:spPr bwMode="auto">
          <a:xfrm>
            <a:off x="3994333" y="7474758"/>
            <a:ext cx="643574" cy="646331"/>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40</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B: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130</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TextBox 31"/>
          <p:cNvSpPr txBox="1">
            <a:spLocks noChangeArrowheads="1"/>
          </p:cNvSpPr>
          <p:nvPr userDrawn="1"/>
        </p:nvSpPr>
        <p:spPr bwMode="auto">
          <a:xfrm>
            <a:off x="5123998" y="7474758"/>
            <a:ext cx="642546"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100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Rectangle 23"/>
          <p:cNvSpPr>
            <a:spLocks noChangeAspect="1"/>
          </p:cNvSpPr>
          <p:nvPr userDrawn="1"/>
        </p:nvSpPr>
        <p:spPr>
          <a:xfrm>
            <a:off x="5128110" y="7070725"/>
            <a:ext cx="638434" cy="309450"/>
          </a:xfrm>
          <a:prstGeom prst="rect">
            <a:avLst/>
          </a:prstGeom>
          <a:solidFill>
            <a:schemeClr val="tx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Rectangle 24"/>
          <p:cNvSpPr>
            <a:spLocks noChangeAspect="1"/>
          </p:cNvSpPr>
          <p:nvPr userDrawn="1"/>
        </p:nvSpPr>
        <p:spPr>
          <a:xfrm>
            <a:off x="5846733" y="7070725"/>
            <a:ext cx="639461" cy="309450"/>
          </a:xfrm>
          <a:prstGeom prst="rect">
            <a:avLst/>
          </a:prstGeom>
          <a:solidFill>
            <a:srgbClr val="21212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Rectangle 25"/>
          <p:cNvSpPr>
            <a:spLocks noChangeAspect="1"/>
          </p:cNvSpPr>
          <p:nvPr userDrawn="1"/>
        </p:nvSpPr>
        <p:spPr>
          <a:xfrm>
            <a:off x="6541346" y="7070725"/>
            <a:ext cx="638434" cy="309450"/>
          </a:xfrm>
          <a:prstGeom prst="rect">
            <a:avLst/>
          </a:prstGeom>
          <a:solidFill>
            <a:srgbClr val="42424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Rectangle 26"/>
          <p:cNvSpPr>
            <a:spLocks noChangeAspect="1"/>
          </p:cNvSpPr>
          <p:nvPr userDrawn="1"/>
        </p:nvSpPr>
        <p:spPr>
          <a:xfrm>
            <a:off x="7229838" y="7070725"/>
            <a:ext cx="638433" cy="309450"/>
          </a:xfrm>
          <a:prstGeom prst="rect">
            <a:avLst/>
          </a:prstGeom>
          <a:solidFill>
            <a:srgbClr val="5F5F5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TextBox 31"/>
          <p:cNvSpPr txBox="1">
            <a:spLocks noChangeArrowheads="1"/>
          </p:cNvSpPr>
          <p:nvPr userDrawn="1"/>
        </p:nvSpPr>
        <p:spPr bwMode="auto">
          <a:xfrm>
            <a:off x="5846733" y="7474758"/>
            <a:ext cx="643574"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90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 name="TextBox 31"/>
          <p:cNvSpPr txBox="1">
            <a:spLocks noChangeArrowheads="1"/>
          </p:cNvSpPr>
          <p:nvPr userDrawn="1"/>
        </p:nvSpPr>
        <p:spPr bwMode="auto">
          <a:xfrm>
            <a:off x="6536206" y="7474758"/>
            <a:ext cx="643574"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80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 name="TextBox 31"/>
          <p:cNvSpPr txBox="1">
            <a:spLocks noChangeArrowheads="1"/>
          </p:cNvSpPr>
          <p:nvPr userDrawn="1"/>
        </p:nvSpPr>
        <p:spPr bwMode="auto">
          <a:xfrm>
            <a:off x="7229838"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70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 name="Rectangle 30"/>
          <p:cNvSpPr>
            <a:spLocks noChangeAspect="1"/>
          </p:cNvSpPr>
          <p:nvPr userDrawn="1"/>
        </p:nvSpPr>
        <p:spPr>
          <a:xfrm>
            <a:off x="7942973" y="7070725"/>
            <a:ext cx="638433" cy="309450"/>
          </a:xfrm>
          <a:prstGeom prst="rect">
            <a:avLst/>
          </a:prstGeom>
          <a:solidFill>
            <a:srgbClr val="797979"/>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2" name="Rectangle 31"/>
          <p:cNvSpPr>
            <a:spLocks noChangeAspect="1"/>
          </p:cNvSpPr>
          <p:nvPr userDrawn="1"/>
        </p:nvSpPr>
        <p:spPr>
          <a:xfrm>
            <a:off x="8656109" y="7070725"/>
            <a:ext cx="638433" cy="309450"/>
          </a:xfrm>
          <a:prstGeom prst="rect">
            <a:avLst/>
          </a:prstGeom>
          <a:solidFill>
            <a:srgbClr val="92929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3" name="Rectangle 32"/>
          <p:cNvSpPr>
            <a:spLocks noChangeAspect="1"/>
          </p:cNvSpPr>
          <p:nvPr userDrawn="1"/>
        </p:nvSpPr>
        <p:spPr>
          <a:xfrm>
            <a:off x="9380473" y="7070725"/>
            <a:ext cx="638433" cy="309450"/>
          </a:xfrm>
          <a:prstGeom prst="rect">
            <a:avLst/>
          </a:prstGeom>
          <a:solidFill>
            <a:srgbClr val="AAAAAA"/>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4" name="Rectangle 33"/>
          <p:cNvSpPr>
            <a:spLocks noChangeAspect="1"/>
          </p:cNvSpPr>
          <p:nvPr userDrawn="1"/>
        </p:nvSpPr>
        <p:spPr>
          <a:xfrm>
            <a:off x="10104838" y="7070725"/>
            <a:ext cx="638433" cy="309450"/>
          </a:xfrm>
          <a:prstGeom prst="rect">
            <a:avLst/>
          </a:prstGeom>
          <a:solidFill>
            <a:srgbClr val="C0C0C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5" name="Rectangle 34"/>
          <p:cNvSpPr>
            <a:spLocks noChangeAspect="1"/>
          </p:cNvSpPr>
          <p:nvPr userDrawn="1"/>
        </p:nvSpPr>
        <p:spPr>
          <a:xfrm>
            <a:off x="10829202" y="7070725"/>
            <a:ext cx="638433" cy="309450"/>
          </a:xfrm>
          <a:prstGeom prst="rect">
            <a:avLst/>
          </a:prstGeom>
          <a:solidFill>
            <a:srgbClr val="D6D6D6"/>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6" name="Rectangle 35"/>
          <p:cNvSpPr>
            <a:spLocks noChangeAspect="1"/>
          </p:cNvSpPr>
          <p:nvPr userDrawn="1"/>
        </p:nvSpPr>
        <p:spPr>
          <a:xfrm>
            <a:off x="11553567" y="7070725"/>
            <a:ext cx="638433" cy="309450"/>
          </a:xfrm>
          <a:prstGeom prst="rect">
            <a:avLst/>
          </a:prstGeom>
          <a:solidFill>
            <a:srgbClr val="EBEBEB"/>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675" tIns="121835" rIns="243675" bIns="121835" anchor="ctr"/>
          <a:lstStyle/>
          <a:p>
            <a:pPr algn="ctr" fontAlgn="auto">
              <a:spcBef>
                <a:spcPts val="0"/>
              </a:spcBef>
              <a:spcAft>
                <a:spcPts val="0"/>
              </a:spcAft>
              <a:defRPr/>
            </a:pPr>
            <a:endParaRPr lang="en-US" sz="12800" noProof="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8" name="TextBox 31"/>
          <p:cNvSpPr txBox="1">
            <a:spLocks noChangeArrowheads="1"/>
          </p:cNvSpPr>
          <p:nvPr userDrawn="1"/>
        </p:nvSpPr>
        <p:spPr bwMode="auto">
          <a:xfrm>
            <a:off x="7942973"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60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9" name="TextBox 31"/>
          <p:cNvSpPr txBox="1">
            <a:spLocks noChangeArrowheads="1"/>
          </p:cNvSpPr>
          <p:nvPr userDrawn="1"/>
        </p:nvSpPr>
        <p:spPr bwMode="auto">
          <a:xfrm>
            <a:off x="8651997"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50 </a:t>
            </a:r>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0" name="TextBox 31"/>
          <p:cNvSpPr txBox="1">
            <a:spLocks noChangeArrowheads="1"/>
          </p:cNvSpPr>
          <p:nvPr userDrawn="1"/>
        </p:nvSpPr>
        <p:spPr bwMode="auto">
          <a:xfrm>
            <a:off x="9380473"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40 </a:t>
            </a:r>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1" name="TextBox 31"/>
          <p:cNvSpPr txBox="1">
            <a:spLocks noChangeArrowheads="1"/>
          </p:cNvSpPr>
          <p:nvPr userDrawn="1"/>
        </p:nvSpPr>
        <p:spPr bwMode="auto">
          <a:xfrm>
            <a:off x="10104838"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30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2" name="TextBox 31"/>
          <p:cNvSpPr txBox="1">
            <a:spLocks noChangeArrowheads="1"/>
          </p:cNvSpPr>
          <p:nvPr userDrawn="1"/>
        </p:nvSpPr>
        <p:spPr bwMode="auto">
          <a:xfrm>
            <a:off x="10825090"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20 </a:t>
            </a:r>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 name="TextBox 31"/>
          <p:cNvSpPr txBox="1">
            <a:spLocks noChangeArrowheads="1"/>
          </p:cNvSpPr>
          <p:nvPr userDrawn="1"/>
        </p:nvSpPr>
        <p:spPr bwMode="auto">
          <a:xfrm>
            <a:off x="11553567" y="7474758"/>
            <a:ext cx="642545" cy="215444"/>
          </a:xfrm>
          <a:prstGeom prst="rect">
            <a:avLst/>
          </a:prstGeom>
          <a:noFill/>
          <a:ln>
            <a:noFill/>
          </a:ln>
        </p:spPr>
        <p:txBody>
          <a:bodyPr lIns="0" tIns="0" rIns="0" bIns="0">
            <a:spAutoFit/>
          </a:bodyPr>
          <a:lstStyle>
            <a:lvl1pPr>
              <a:defRPr>
                <a:solidFill>
                  <a:schemeClr val="tx1"/>
                </a:solidFill>
                <a:latin typeface="Calibri" panose="020F0502020204030204" charset="0"/>
                <a:ea typeface="MS PGothic" panose="020B0600070205080204" charset="-128"/>
                <a:cs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10 K</a:t>
            </a:r>
            <a:endParaRPr 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Title Placeholder 1"/>
          <p:cNvSpPr>
            <a:spLocks noGrp="1"/>
          </p:cNvSpPr>
          <p:nvPr>
            <p:ph type="title"/>
          </p:nvPr>
        </p:nvSpPr>
        <p:spPr>
          <a:xfrm>
            <a:off x="457201" y="457200"/>
            <a:ext cx="11277600" cy="450962"/>
          </a:xfrm>
          <a:prstGeom prst="rect">
            <a:avLst/>
          </a:prstGeom>
        </p:spPr>
        <p:txBody>
          <a:bodyPr vert="horz" lIns="0" tIns="0" rIns="0" bIns="0" rtlCol="0" anchor="t">
            <a:normAutofit/>
          </a:bodyPr>
          <a:lstStyle/>
          <a:p>
            <a:r>
              <a:rPr lang="zh-CN" altLang="en-US" dirty="0"/>
              <a:t>点击修改标题 </a:t>
            </a:r>
            <a:r>
              <a:rPr lang="en-US" altLang="zh-CN" dirty="0"/>
              <a:t>Click to edit Master title style</a:t>
            </a:r>
            <a:endParaRPr lang="en-US" dirty="0"/>
          </a:p>
        </p:txBody>
      </p:sp>
      <p:sp>
        <p:nvSpPr>
          <p:cNvPr id="10" name="Text Placeholder 9"/>
          <p:cNvSpPr>
            <a:spLocks noGrp="1"/>
          </p:cNvSpPr>
          <p:nvPr>
            <p:ph type="body" idx="1"/>
          </p:nvPr>
        </p:nvSpPr>
        <p:spPr>
          <a:xfrm>
            <a:off x="457200" y="1338943"/>
            <a:ext cx="11277600" cy="4833257"/>
          </a:xfrm>
          <a:prstGeom prst="rect">
            <a:avLst/>
          </a:prstGeom>
        </p:spPr>
        <p:txBody>
          <a:bodyPr vert="horz" lIns="0" tIns="0" rIns="0" bIns="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en-US" dirty="0"/>
          </a:p>
        </p:txBody>
      </p:sp>
      <p:pic>
        <p:nvPicPr>
          <p:cNvPr id="44" name="图片 43"/>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rot="19789152">
            <a:off x="1292085" y="1848302"/>
            <a:ext cx="2857499" cy="1587499"/>
          </a:xfrm>
          <a:prstGeom prst="rect">
            <a:avLst/>
          </a:prstGeom>
        </p:spPr>
      </p:pic>
      <p:pic>
        <p:nvPicPr>
          <p:cNvPr id="45" name="图片 44"/>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rot="19789152">
            <a:off x="3054992" y="2515719"/>
            <a:ext cx="2857499" cy="1587499"/>
          </a:xfrm>
          <a:prstGeom prst="rect">
            <a:avLst/>
          </a:prstGeom>
        </p:spPr>
      </p:pic>
      <p:pic>
        <p:nvPicPr>
          <p:cNvPr id="46" name="图片 4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rot="19789152">
            <a:off x="5575532" y="2793079"/>
            <a:ext cx="2857499" cy="1587499"/>
          </a:xfrm>
          <a:prstGeom prst="rect">
            <a:avLst/>
          </a:prstGeom>
        </p:spPr>
      </p:pic>
      <p:pic>
        <p:nvPicPr>
          <p:cNvPr id="47" name="图片 46"/>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rot="19789152">
            <a:off x="7599649" y="3252728"/>
            <a:ext cx="2857499" cy="1587499"/>
          </a:xfrm>
          <a:prstGeom prst="rect">
            <a:avLst/>
          </a:prstGeom>
        </p:spPr>
      </p:pic>
    </p:spTree>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Lst>
  <p:hf hdr="0" ftr="0" dt="0"/>
  <p:txStyles>
    <p:titleStyle>
      <a:lvl1pPr algn="l" defTabSz="914400" rtl="0" eaLnBrk="1" latinLnBrk="0" hangingPunct="1">
        <a:lnSpc>
          <a:spcPct val="90000"/>
        </a:lnSpc>
        <a:spcBef>
          <a:spcPct val="0"/>
        </a:spcBef>
        <a:buNone/>
        <a:defRPr sz="3200" kern="1200">
          <a:solidFill>
            <a:schemeClr val="tx1"/>
          </a:solidFill>
          <a:latin typeface="微软雅黑" panose="020B0503020204020204" pitchFamily="34" charset="-122"/>
          <a:ea typeface="方正正粗黑简体" panose="02000000000000000000" charset="-122"/>
          <a:cs typeface="方正正粗黑简体" panose="02000000000000000000" charset="-122"/>
        </a:defRPr>
      </a:lvl1pPr>
    </p:titleStyle>
    <p:bodyStyle>
      <a:lvl1pPr marL="228600" indent="-228600" algn="l" defTabSz="914400" rtl="0" eaLnBrk="1" latinLnBrk="0" hangingPunct="1">
        <a:lnSpc>
          <a:spcPct val="120000"/>
        </a:lnSpc>
        <a:spcBef>
          <a:spcPts val="10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1pPr>
      <a:lvl2pPr marL="685800" indent="-228600" algn="l" defTabSz="914400" rtl="0" eaLnBrk="1" latinLnBrk="0" hangingPunct="1">
        <a:lnSpc>
          <a:spcPct val="120000"/>
        </a:lnSpc>
        <a:spcBef>
          <a:spcPts val="5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ts val="5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ts val="5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ts val="500"/>
        </a:spcBef>
        <a:buClr>
          <a:schemeClr val="accent1"/>
        </a:buClr>
        <a:buFont typeface="Arial" panose="020B0604020202090204" pitchFamily="34" charset="0"/>
        <a:buChar char="•"/>
        <a:defRPr sz="1800" b="0" i="0" kern="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9.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8" Type="http://schemas.openxmlformats.org/officeDocument/2006/relationships/notesSlide" Target="../notesSlides/notesSlide8.xml"/><Relationship Id="rId37" Type="http://schemas.openxmlformats.org/officeDocument/2006/relationships/slideLayout" Target="../slideLayouts/slideLayout2.xml"/><Relationship Id="rId36" Type="http://schemas.openxmlformats.org/officeDocument/2006/relationships/tags" Target="../tags/tag56.xml"/><Relationship Id="rId35" Type="http://schemas.openxmlformats.org/officeDocument/2006/relationships/tags" Target="../tags/tag55.xml"/><Relationship Id="rId34" Type="http://schemas.openxmlformats.org/officeDocument/2006/relationships/tags" Target="../tags/tag54.xml"/><Relationship Id="rId33" Type="http://schemas.openxmlformats.org/officeDocument/2006/relationships/tags" Target="../tags/tag53.xml"/><Relationship Id="rId32" Type="http://schemas.openxmlformats.org/officeDocument/2006/relationships/tags" Target="../tags/tag52.xml"/><Relationship Id="rId31" Type="http://schemas.openxmlformats.org/officeDocument/2006/relationships/tags" Target="../tags/tag51.xml"/><Relationship Id="rId30" Type="http://schemas.openxmlformats.org/officeDocument/2006/relationships/tags" Target="../tags/tag50.xml"/><Relationship Id="rId3" Type="http://schemas.openxmlformats.org/officeDocument/2006/relationships/tags" Target="../tags/tag23.xml"/><Relationship Id="rId29" Type="http://schemas.openxmlformats.org/officeDocument/2006/relationships/tags" Target="../tags/tag49.xml"/><Relationship Id="rId28" Type="http://schemas.openxmlformats.org/officeDocument/2006/relationships/tags" Target="../tags/tag48.xml"/><Relationship Id="rId27" Type="http://schemas.openxmlformats.org/officeDocument/2006/relationships/tags" Target="../tags/tag47.xml"/><Relationship Id="rId26" Type="http://schemas.openxmlformats.org/officeDocument/2006/relationships/tags" Target="../tags/tag46.xml"/><Relationship Id="rId25" Type="http://schemas.openxmlformats.org/officeDocument/2006/relationships/tags" Target="../tags/tag45.xml"/><Relationship Id="rId24" Type="http://schemas.openxmlformats.org/officeDocument/2006/relationships/tags" Target="../tags/tag44.xml"/><Relationship Id="rId23" Type="http://schemas.openxmlformats.org/officeDocument/2006/relationships/tags" Target="../tags/tag43.xml"/><Relationship Id="rId22" Type="http://schemas.openxmlformats.org/officeDocument/2006/relationships/tags" Target="../tags/tag42.xml"/><Relationship Id="rId21" Type="http://schemas.openxmlformats.org/officeDocument/2006/relationships/tags" Target="../tags/tag41.xml"/><Relationship Id="rId20" Type="http://schemas.openxmlformats.org/officeDocument/2006/relationships/tags" Target="../tags/tag40.xml"/><Relationship Id="rId2" Type="http://schemas.openxmlformats.org/officeDocument/2006/relationships/tags" Target="../tags/tag22.xml"/><Relationship Id="rId19" Type="http://schemas.openxmlformats.org/officeDocument/2006/relationships/tags" Target="../tags/tag39.xml"/><Relationship Id="rId18" Type="http://schemas.openxmlformats.org/officeDocument/2006/relationships/tags" Target="../tags/tag38.xml"/><Relationship Id="rId17" Type="http://schemas.openxmlformats.org/officeDocument/2006/relationships/tags" Target="../tags/tag37.xml"/><Relationship Id="rId16" Type="http://schemas.openxmlformats.org/officeDocument/2006/relationships/tags" Target="../tags/tag36.xml"/><Relationship Id="rId15" Type="http://schemas.openxmlformats.org/officeDocument/2006/relationships/tags" Target="../tags/tag35.xml"/><Relationship Id="rId14" Type="http://schemas.openxmlformats.org/officeDocument/2006/relationships/tags" Target="../tags/tag34.xml"/><Relationship Id="rId13" Type="http://schemas.openxmlformats.org/officeDocument/2006/relationships/tags" Target="../tags/tag33.xml"/><Relationship Id="rId12" Type="http://schemas.openxmlformats.org/officeDocument/2006/relationships/tags" Target="../tags/tag32.xml"/><Relationship Id="rId11" Type="http://schemas.openxmlformats.org/officeDocument/2006/relationships/tags" Target="../tags/tag31.xml"/><Relationship Id="rId10" Type="http://schemas.openxmlformats.org/officeDocument/2006/relationships/tags" Target="../tags/tag30.xml"/><Relationship Id="rId1" Type="http://schemas.openxmlformats.org/officeDocument/2006/relationships/tags" Target="../tags/tag21.xml"/></Relationships>
</file>

<file path=ppt/slides/_rels/slide13.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14.png"/><Relationship Id="rId7" Type="http://schemas.openxmlformats.org/officeDocument/2006/relationships/image" Target="../media/image3.svg"/><Relationship Id="rId6" Type="http://schemas.openxmlformats.org/officeDocument/2006/relationships/image" Target="../media/image13.png"/><Relationship Id="rId5" Type="http://schemas.openxmlformats.org/officeDocument/2006/relationships/image" Target="../media/image2.svg"/><Relationship Id="rId4" Type="http://schemas.openxmlformats.org/officeDocument/2006/relationships/image" Target="../media/image12.png"/><Relationship Id="rId3" Type="http://schemas.openxmlformats.org/officeDocument/2006/relationships/image" Target="../media/image1.svg"/><Relationship Id="rId2" Type="http://schemas.openxmlformats.org/officeDocument/2006/relationships/image" Target="../media/image11.png"/><Relationship Id="rId19" Type="http://schemas.openxmlformats.org/officeDocument/2006/relationships/notesSlide" Target="../notesSlides/notesSlide9.xml"/><Relationship Id="rId18" Type="http://schemas.openxmlformats.org/officeDocument/2006/relationships/slideLayout" Target="../slideLayouts/slideLayout90.xml"/><Relationship Id="rId17" Type="http://schemas.openxmlformats.org/officeDocument/2006/relationships/image" Target="../media/image8.svg"/><Relationship Id="rId16" Type="http://schemas.openxmlformats.org/officeDocument/2006/relationships/image" Target="../media/image18.png"/><Relationship Id="rId15" Type="http://schemas.openxmlformats.org/officeDocument/2006/relationships/image" Target="../media/image7.svg"/><Relationship Id="rId14" Type="http://schemas.openxmlformats.org/officeDocument/2006/relationships/image" Target="../media/image17.png"/><Relationship Id="rId13" Type="http://schemas.openxmlformats.org/officeDocument/2006/relationships/image" Target="../media/image6.svg"/><Relationship Id="rId12" Type="http://schemas.openxmlformats.org/officeDocument/2006/relationships/image" Target="../media/image16.png"/><Relationship Id="rId11" Type="http://schemas.openxmlformats.org/officeDocument/2006/relationships/image" Target="../media/image5.svg"/><Relationship Id="rId10" Type="http://schemas.openxmlformats.org/officeDocument/2006/relationships/image" Target="../media/image15.png"/><Relationship Id="rId1" Type="http://schemas.openxmlformats.org/officeDocument/2006/relationships/hyperlink" Target="https://ecc.jdcloud.com/" TargetMode="External"/></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hyperlink" Target="https://cloud.tencent.com/solution/government" TargetMode="External"/><Relationship Id="rId3" Type="http://schemas.openxmlformats.org/officeDocument/2006/relationships/hyperlink" Target="https://cloud.tencent.com/product/gicr" TargetMode="External"/><Relationship Id="rId2" Type="http://schemas.openxmlformats.org/officeDocument/2006/relationships/hyperlink" Target="https://cloud.tencent.com/product/tdc" TargetMode="External"/><Relationship Id="rId1" Type="http://schemas.openxmlformats.org/officeDocument/2006/relationships/hyperlink" Target="https://cloud.tencent.com/product/spb"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0.xml"/></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90.xml"/><Relationship Id="rId8" Type="http://schemas.openxmlformats.org/officeDocument/2006/relationships/tags" Target="../tags/tag64.xml"/><Relationship Id="rId7" Type="http://schemas.openxmlformats.org/officeDocument/2006/relationships/tags" Target="../tags/tag63.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tags" Target="../tags/tag58.xml"/><Relationship Id="rId10" Type="http://schemas.openxmlformats.org/officeDocument/2006/relationships/notesSlide" Target="../notesSlides/notesSlide13.xml"/><Relationship Id="rId1" Type="http://schemas.openxmlformats.org/officeDocument/2006/relationships/tags" Target="../tags/tag57.xml"/></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13.png"/><Relationship Id="rId4" Type="http://schemas.openxmlformats.org/officeDocument/2006/relationships/image" Target="../media/image10.svg"/><Relationship Id="rId3" Type="http://schemas.openxmlformats.org/officeDocument/2006/relationships/image" Target="../media/image20.png"/><Relationship Id="rId2" Type="http://schemas.openxmlformats.org/officeDocument/2006/relationships/image" Target="../media/image9.svg"/><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90.xml"/><Relationship Id="rId5" Type="http://schemas.openxmlformats.org/officeDocument/2006/relationships/tags" Target="../tags/tag69.xml"/><Relationship Id="rId4" Type="http://schemas.openxmlformats.org/officeDocument/2006/relationships/tags" Target="../tags/tag68.xml"/><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tags" Target="../tags/tag65.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30.xml"/><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0.xml"/><Relationship Id="rId1" Type="http://schemas.openxmlformats.org/officeDocument/2006/relationships/tags" Target="../tags/tag70.xml"/></Relationships>
</file>

<file path=ppt/slides/_rels/slide21.xml.rels><?xml version="1.0" encoding="UTF-8" standalone="yes"?>
<Relationships xmlns="http://schemas.openxmlformats.org/package/2006/relationships"><Relationship Id="rId9" Type="http://schemas.openxmlformats.org/officeDocument/2006/relationships/hyperlink" Target="https://tech.antfin.com/solutions/digitalbank008" TargetMode="External"/><Relationship Id="rId8" Type="http://schemas.openxmlformats.org/officeDocument/2006/relationships/hyperlink" Target="https://tech.antfin.com/solutions/digitalbank013" TargetMode="External"/><Relationship Id="rId7" Type="http://schemas.openxmlformats.org/officeDocument/2006/relationships/hyperlink" Target="https://tech.antfin.com/products/MYTC" TargetMode="External"/><Relationship Id="rId6" Type="http://schemas.openxmlformats.org/officeDocument/2006/relationships/hyperlink" Target="https://tech.antfin.com/products/baasdt" TargetMode="External"/><Relationship Id="rId5" Type="http://schemas.openxmlformats.org/officeDocument/2006/relationships/hyperlink" Target="https://tech.antfin.com/products/assetchain" TargetMode="External"/><Relationship Id="rId4" Type="http://schemas.openxmlformats.org/officeDocument/2006/relationships/hyperlink" Target="https://tech.antfin.com/products/MORSE" TargetMode="External"/><Relationship Id="rId3" Type="http://schemas.openxmlformats.org/officeDocument/2006/relationships/hyperlink" Target="https://tech.antfin.com/products/realperson" TargetMode="External"/><Relationship Id="rId2" Type="http://schemas.openxmlformats.org/officeDocument/2006/relationships/hyperlink" Target="https://tech.antfin.com/products/bbdc" TargetMode="External"/><Relationship Id="rId16" Type="http://schemas.openxmlformats.org/officeDocument/2006/relationships/notesSlide" Target="../notesSlides/notesSlide16.xml"/><Relationship Id="rId15" Type="http://schemas.openxmlformats.org/officeDocument/2006/relationships/slideLayout" Target="../slideLayouts/slideLayout2.xml"/><Relationship Id="rId14" Type="http://schemas.openxmlformats.org/officeDocument/2006/relationships/hyperlink" Target="https://tech.antfin.com/products/dis" TargetMode="External"/><Relationship Id="rId13" Type="http://schemas.openxmlformats.org/officeDocument/2006/relationships/hyperlink" Target="https://tech.antfin.com/solutions/prescriptiontransfer" TargetMode="External"/><Relationship Id="rId12" Type="http://schemas.openxmlformats.org/officeDocument/2006/relationships/hyperlink" Target="https://tech.antfin.com/solutions/exchange" TargetMode="External"/><Relationship Id="rId11" Type="http://schemas.openxmlformats.org/officeDocument/2006/relationships/hyperlink" Target="https://tech.antfin.com/solutions/commodity" TargetMode="External"/><Relationship Id="rId10" Type="http://schemas.openxmlformats.org/officeDocument/2006/relationships/hyperlink" Target="https://tech.antfin.com/solutions/leasehouses" TargetMode="External"/><Relationship Id="rId1" Type="http://schemas.openxmlformats.org/officeDocument/2006/relationships/hyperlink" Target="https://tech.antfin.com/products/BLOCKCHAIN" TargetMode="External"/></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2.xml"/><Relationship Id="rId6" Type="http://schemas.openxmlformats.org/officeDocument/2006/relationships/hyperlink" Target="https://filoop.com/product/finance" TargetMode="External"/><Relationship Id="rId5" Type="http://schemas.openxmlformats.org/officeDocument/2006/relationships/hyperlink" Target="https://www.hyperchain.cn/solutions/exchange" TargetMode="External"/><Relationship Id="rId4" Type="http://schemas.openxmlformats.org/officeDocument/2006/relationships/hyperlink" Target="https://www.hyperchain.cn/solutions/digital_assets" TargetMode="External"/><Relationship Id="rId3" Type="http://schemas.openxmlformats.org/officeDocument/2006/relationships/hyperlink" Target="https://www.hyperchain.cn/solutions/cooperation" TargetMode="External"/><Relationship Id="rId2" Type="http://schemas.openxmlformats.org/officeDocument/2006/relationships/hyperlink" Target="https://www.hyperchain.cn/solutions/digital" TargetMode="External"/><Relationship Id="rId1" Type="http://schemas.openxmlformats.org/officeDocument/2006/relationships/hyperlink" Target="https://filoop.com/" TargetMode="Externa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71.xml"/></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90.xml"/><Relationship Id="rId5" Type="http://schemas.openxmlformats.org/officeDocument/2006/relationships/hyperlink" Target="https://blockchain.jd.com/blockchainServicePlatform" TargetMode="External"/><Relationship Id="rId4" Type="http://schemas.openxmlformats.org/officeDocument/2006/relationships/hyperlink" Target="https://xchain.baidu.com/n/case/evidence" TargetMode="External"/><Relationship Id="rId3" Type="http://schemas.openxmlformats.org/officeDocument/2006/relationships/hyperlink" Target="https://filoop.com/product/fly" TargetMode="External"/><Relationship Id="rId2" Type="http://schemas.openxmlformats.org/officeDocument/2006/relationships/hyperlink" Target="https://tech.antfin.com/products/TWC" TargetMode="External"/><Relationship Id="rId1" Type="http://schemas.openxmlformats.org/officeDocument/2006/relationships/tags" Target="../tags/tag72.xml"/></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2.xml"/><Relationship Id="rId3" Type="http://schemas.openxmlformats.org/officeDocument/2006/relationships/hyperlink" Target="https://www.filoink.cn/home/doc-support" TargetMode="External"/><Relationship Id="rId2" Type="http://schemas.openxmlformats.org/officeDocument/2006/relationships/image" Target="../media/image21.png"/><Relationship Id="rId1" Type="http://schemas.openxmlformats.org/officeDocument/2006/relationships/hyperlink" Target="https://www.filoink.cn/home" TargetMode="External"/></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2.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hyperlink" Target="https://www.filoink.cn/home" TargetMode="External"/></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2.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hyperlink" Target="https://www.filoink.cn/home" TargetMode="External"/></Relationships>
</file>

<file path=ppt/slides/_rels/slide28.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2.xml"/><Relationship Id="rId5" Type="http://schemas.openxmlformats.org/officeDocument/2006/relationships/hyperlink" Target="https://www.bubi.cn/digital-asset.html" TargetMode="External"/><Relationship Id="rId4" Type="http://schemas.openxmlformats.org/officeDocument/2006/relationships/hyperlink" Target="https://www.hyperchain.cn/solutions/digital_assets" TargetMode="External"/><Relationship Id="rId3" Type="http://schemas.openxmlformats.org/officeDocument/2006/relationships/hyperlink" Target="https://tech.antfin.com/solutions/exchange" TargetMode="External"/><Relationship Id="rId2" Type="http://schemas.openxmlformats.org/officeDocument/2006/relationships/tags" Target="../tags/tag73.xml"/><Relationship Id="rId1" Type="http://schemas.openxmlformats.org/officeDocument/2006/relationships/hyperlink" Target="http://ydyl.people.com.cn/n1/2017/0913/c411837-29533118.html" TargetMode="Externa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74.xml"/></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2.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tags" Target="../tags/tag75.xml"/><Relationship Id="rId1" Type="http://schemas.openxmlformats.org/officeDocument/2006/relationships/hyperlink" Target="https://www.filolink.com/" TargetMode="External"/></Relationships>
</file>

<file path=ppt/slides/_rels/slide31.xml.rels><?xml version="1.0" encoding="UTF-8" standalone="yes"?>
<Relationships xmlns="http://schemas.openxmlformats.org/package/2006/relationships"><Relationship Id="rId8" Type="http://schemas.openxmlformats.org/officeDocument/2006/relationships/notesSlide" Target="../notesSlides/notesSlide26.xml"/><Relationship Id="rId7"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tags" Target="../tags/tag76.xml"/><Relationship Id="rId1" Type="http://schemas.openxmlformats.org/officeDocument/2006/relationships/hyperlink" Target="https://www.filolink.com/" TargetMode="Externa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7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78.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79.xml"/></Relationships>
</file>

<file path=ppt/slides/_rels/slide3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84.xml"/><Relationship Id="rId4" Type="http://schemas.openxmlformats.org/officeDocument/2006/relationships/tags" Target="../tags/tag83.xml"/><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tags" Target="../tags/tag80.xml"/></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2.xml"/><Relationship Id="rId3" Type="http://schemas.openxmlformats.org/officeDocument/2006/relationships/image" Target="../media/image34.png"/><Relationship Id="rId2" Type="http://schemas.openxmlformats.org/officeDocument/2006/relationships/hyperlink" Target="https://tech.antfin.com/docs/2/163027" TargetMode="External"/><Relationship Id="rId1" Type="http://schemas.openxmlformats.org/officeDocument/2006/relationships/hyperlink" Target="https://tech.antfin.com/products/dis" TargetMode="External"/></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slideLayout" Target="../slideLayouts/slideLayout2.xml"/><Relationship Id="rId4" Type="http://schemas.openxmlformats.org/officeDocument/2006/relationships/hyperlink" Target="https://tech.antfin.com/docs/2/159609" TargetMode="External"/><Relationship Id="rId3" Type="http://schemas.openxmlformats.org/officeDocument/2006/relationships/image" Target="../media/image35.png"/><Relationship Id="rId2" Type="http://schemas.openxmlformats.org/officeDocument/2006/relationships/tags" Target="../tags/tag85.xml"/><Relationship Id="rId1" Type="http://schemas.openxmlformats.org/officeDocument/2006/relationships/hyperlink" Target="https://tech.antfin.com/products/da" TargetMode="External"/></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2.xml"/><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hyperlink" Target="https://tech.antfin.com/docs/2/164933" TargetMode="External"/></Relationships>
</file>

<file path=ppt/slides/_rels/slide39.xml.rels><?xml version="1.0" encoding="UTF-8" standalone="yes"?>
<Relationships xmlns="http://schemas.openxmlformats.org/package/2006/relationships"><Relationship Id="rId7" Type="http://schemas.openxmlformats.org/officeDocument/2006/relationships/notesSlide" Target="../notesSlides/notesSlide33.xml"/><Relationship Id="rId6"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jpeg"/><Relationship Id="rId3" Type="http://schemas.openxmlformats.org/officeDocument/2006/relationships/image" Target="../media/image39.jpeg"/><Relationship Id="rId2" Type="http://schemas.openxmlformats.org/officeDocument/2006/relationships/hyperlink" Target="https://tech.antfin.com/docs/2/153290" TargetMode="External"/><Relationship Id="rId1" Type="http://schemas.openxmlformats.org/officeDocument/2006/relationships/hyperlink" Target="https://tech.antfin.com/products/bbdc#productMap"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6" Type="http://schemas.openxmlformats.org/officeDocument/2006/relationships/notesSlide" Target="../notesSlides/notesSlide34.xml"/><Relationship Id="rId5" Type="http://schemas.openxmlformats.org/officeDocument/2006/relationships/slideLayout" Target="../slideLayouts/slideLayout2.xml"/><Relationship Id="rId4" Type="http://schemas.openxmlformats.org/officeDocument/2006/relationships/image" Target="../media/image43.jpeg"/><Relationship Id="rId3" Type="http://schemas.openxmlformats.org/officeDocument/2006/relationships/image" Target="../media/image42.png"/><Relationship Id="rId2" Type="http://schemas.openxmlformats.org/officeDocument/2006/relationships/hyperlink" Target="https://tech.antfin.com/docs/2/131958" TargetMode="External"/><Relationship Id="rId1" Type="http://schemas.openxmlformats.org/officeDocument/2006/relationships/hyperlink" Target="https://tech.antfin.com/products/MYTC" TargetMode="External"/></Relationships>
</file>

<file path=ppt/slides/_rels/slide41.xml.rels><?xml version="1.0" encoding="UTF-8" standalone="yes"?>
<Relationships xmlns="http://schemas.openxmlformats.org/package/2006/relationships"><Relationship Id="rId6" Type="http://schemas.openxmlformats.org/officeDocument/2006/relationships/notesSlide" Target="../notesSlides/notesSlide35.xml"/><Relationship Id="rId5" Type="http://schemas.openxmlformats.org/officeDocument/2006/relationships/slideLayout" Target="../slideLayouts/slideLayout2.xml"/><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hyperlink" Target="https://tech.antfin.com/docs/2/157915" TargetMode="External"/><Relationship Id="rId1" Type="http://schemas.openxmlformats.org/officeDocument/2006/relationships/hyperlink" Target="https://tech.antfin.com/products/assetchain" TargetMode="External"/></Relationships>
</file>

<file path=ppt/slides/_rels/slide42.xml.rels><?xml version="1.0" encoding="UTF-8" standalone="yes"?>
<Relationships xmlns="http://schemas.openxmlformats.org/package/2006/relationships"><Relationship Id="rId6" Type="http://schemas.openxmlformats.org/officeDocument/2006/relationships/notesSlide" Target="../notesSlides/notesSlide36.xml"/><Relationship Id="rId5" Type="http://schemas.openxmlformats.org/officeDocument/2006/relationships/slideLayout" Target="../slideLayouts/slideLayout2.xml"/><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hyperlink" Target="https://cloud.tencent.com/document/product/1153/38795" TargetMode="External"/><Relationship Id="rId1" Type="http://schemas.openxmlformats.org/officeDocument/2006/relationships/hyperlink" Target="https://cloud.tencent.com/product/tbpr" TargetMode="External"/></Relationships>
</file>

<file path=ppt/slides/_rels/slide43.xml.rels><?xml version="1.0" encoding="UTF-8" standalone="yes"?>
<Relationships xmlns="http://schemas.openxmlformats.org/package/2006/relationships"><Relationship Id="rId6" Type="http://schemas.openxmlformats.org/officeDocument/2006/relationships/notesSlide" Target="../notesSlides/notesSlide37.xml"/><Relationship Id="rId5" Type="http://schemas.openxmlformats.org/officeDocument/2006/relationships/slideLayout" Target="../slideLayouts/slideLayout2.xml"/><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hyperlink" Target="https://cloud.tencent.com/document/product/1140" TargetMode="External"/><Relationship Id="rId1" Type="http://schemas.openxmlformats.org/officeDocument/2006/relationships/hyperlink" Target="https://cloud.tencent.com/product/ssm" TargetMode="External"/></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2.xml"/><Relationship Id="rId3" Type="http://schemas.openxmlformats.org/officeDocument/2006/relationships/image" Target="../media/image50.png"/><Relationship Id="rId2" Type="http://schemas.openxmlformats.org/officeDocument/2006/relationships/hyperlink" Target="https://cloud.tencent.com/document/product/573" TargetMode="External"/><Relationship Id="rId1" Type="http://schemas.openxmlformats.org/officeDocument/2006/relationships/hyperlink" Target="https://cloud.tencent.com/product/kms" TargetMode="External"/></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2.xml"/><Relationship Id="rId3" Type="http://schemas.openxmlformats.org/officeDocument/2006/relationships/image" Target="../media/image51.png"/><Relationship Id="rId2" Type="http://schemas.openxmlformats.org/officeDocument/2006/relationships/hyperlink" Target="https://cloud.tencent.com/document/product/1086" TargetMode="External"/><Relationship Id="rId1" Type="http://schemas.openxmlformats.org/officeDocument/2006/relationships/hyperlink" Target="https://cloud.tencent.com/product/iottid" TargetMode="Externa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7.xml"/><Relationship Id="rId1" Type="http://schemas.openxmlformats.org/officeDocument/2006/relationships/tags" Target="../tags/tag86.xml"/></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chart" Target="../charts/chart1.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90.xml"/><Relationship Id="rId2" Type="http://schemas.openxmlformats.org/officeDocument/2006/relationships/chart" Target="../charts/chart5.xml"/><Relationship Id="rId1" Type="http://schemas.openxmlformats.org/officeDocument/2006/relationships/chart" Target="../charts/char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11286" y="-1502229"/>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7" name="Text Placeholder 6"/>
          <p:cNvSpPr>
            <a:spLocks noGrp="1"/>
          </p:cNvSpPr>
          <p:nvPr>
            <p:ph type="body" sz="quarter" idx="11"/>
          </p:nvPr>
        </p:nvSpPr>
        <p:spPr>
          <a:xfrm>
            <a:off x="3361557" y="4061007"/>
            <a:ext cx="3787140" cy="835660"/>
          </a:xfrm>
        </p:spPr>
        <p:txBody>
          <a:bodyPr lIns="36195" tIns="36195" rIns="36195" bIns="36195" anchor="ctr" anchorCtr="0">
            <a:noAutofit/>
          </a:bodyPr>
          <a:lstStyle/>
          <a:p>
            <a:pPr lvl="0" algn="ctr">
              <a:lnSpc>
                <a:spcPct val="100000"/>
              </a:lnSpc>
            </a:pPr>
            <a:r>
              <a:rPr lang="zh-CN" altLang="en-US" sz="20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日期：</a:t>
            </a:r>
            <a:r>
              <a:rPr lang="en-US" altLang="zh-CN" sz="20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2020</a:t>
            </a:r>
            <a:r>
              <a:rPr lang="zh-CN" altLang="en-US" sz="20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年</a:t>
            </a:r>
            <a:r>
              <a:rPr lang="en-US" altLang="zh-CN" sz="20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06</a:t>
            </a:r>
            <a:r>
              <a:rPr lang="zh-CN" altLang="en-US" sz="20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月</a:t>
            </a:r>
            <a:endParaRPr lang="zh-CN" altLang="en-US" sz="20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10" name="MH_SubTitle_1"/>
          <p:cNvSpPr>
            <a:spLocks noChangeArrowheads="1"/>
          </p:cNvSpPr>
          <p:nvPr>
            <p:custDataLst>
              <p:tags r:id="rId1"/>
            </p:custDataLst>
          </p:nvPr>
        </p:nvSpPr>
        <p:spPr bwMode="auto">
          <a:xfrm flipH="1">
            <a:off x="446713" y="1940484"/>
            <a:ext cx="9527178" cy="1686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vl="0" algn="ctr">
              <a:defRPr/>
            </a:pPr>
            <a:r>
              <a:rPr lang="zh-CN" altLang="en-US" sz="5400" dirty="0">
                <a:solidFill>
                  <a:srgbClr val="1E53A4"/>
                </a:solidFill>
                <a:latin typeface="方正正粗黑简体" panose="02000000000000000000" charset="-122"/>
                <a:ea typeface="方正正粗黑简体" panose="02000000000000000000" charset="-122"/>
                <a:cs typeface="方正正粗黑简体" panose="02000000000000000000" charset="-122"/>
                <a:sym typeface="Arial" panose="020B0604020202090204" pitchFamily="34" charset="0"/>
              </a:rPr>
              <a:t>微众区块链</a:t>
            </a:r>
            <a:r>
              <a:rPr lang="en-US" altLang="zh-CN" sz="5400" dirty="0">
                <a:solidFill>
                  <a:srgbClr val="1E53A4"/>
                </a:solidFill>
                <a:latin typeface="方正正粗黑简体" panose="02000000000000000000" charset="-122"/>
                <a:ea typeface="方正正粗黑简体" panose="02000000000000000000" charset="-122"/>
                <a:cs typeface="方正正粗黑简体" panose="02000000000000000000" charset="-122"/>
                <a:sym typeface="Arial" panose="020B0604020202090204" pitchFamily="34" charset="0"/>
              </a:rPr>
              <a:t>SaaS</a:t>
            </a:r>
            <a:r>
              <a:rPr lang="zh-CN" altLang="en-US" sz="5400" dirty="0">
                <a:solidFill>
                  <a:srgbClr val="1E53A4"/>
                </a:solidFill>
                <a:latin typeface="方正正粗黑简体" panose="02000000000000000000" charset="-122"/>
                <a:ea typeface="方正正粗黑简体" panose="02000000000000000000" charset="-122"/>
                <a:cs typeface="方正正粗黑简体" panose="02000000000000000000" charset="-122"/>
                <a:sym typeface="Arial" panose="020B0604020202090204" pitchFamily="34" charset="0"/>
              </a:rPr>
              <a:t>产品规划研究</a:t>
            </a:r>
            <a:endParaRPr lang="zh-CN" altLang="en-US" sz="5400" dirty="0">
              <a:solidFill>
                <a:srgbClr val="1E53A4"/>
              </a:solidFill>
              <a:latin typeface="方正正粗黑简体" panose="02000000000000000000" charset="-122"/>
              <a:ea typeface="方正正粗黑简体" panose="02000000000000000000" charset="-122"/>
              <a:cs typeface="方正正粗黑简体" panose="02000000000000000000" charset="-122"/>
              <a:sym typeface="Arial" panose="020B0604020202090204" pitchFamily="34" charset="0"/>
            </a:endParaRPr>
          </a:p>
        </p:txBody>
      </p:sp>
      <p:sp>
        <p:nvSpPr>
          <p:cNvPr id="3" name="Text Placeholder 6"/>
          <p:cNvSpPr>
            <a:spLocks noGrp="1"/>
          </p:cNvSpPr>
          <p:nvPr/>
        </p:nvSpPr>
        <p:spPr>
          <a:xfrm>
            <a:off x="3361557" y="3522527"/>
            <a:ext cx="3787140" cy="835660"/>
          </a:xfrm>
          <a:prstGeom prst="rect">
            <a:avLst/>
          </a:prstGeom>
        </p:spPr>
        <p:txBody>
          <a:bodyPr vert="horz" lIns="36195" tIns="36195" rIns="36195" bIns="36195" rtlCol="0" anchor="ctr" anchorCtr="0">
            <a:noAutofit/>
          </a:bodyPr>
          <a:lstStyle>
            <a:lvl1pPr marL="0" indent="0" algn="l" defTabSz="914400" rtl="0" eaLnBrk="1" latinLnBrk="0" hangingPunct="1">
              <a:lnSpc>
                <a:spcPct val="90000"/>
              </a:lnSpc>
              <a:spcBef>
                <a:spcPts val="0"/>
              </a:spcBef>
              <a:buFont typeface="Arial" panose="020B0604020202090204" pitchFamily="34" charset="0"/>
              <a:buNone/>
              <a:defRPr sz="2800" b="1" kern="1200">
                <a:solidFill>
                  <a:schemeClr val="accent1"/>
                </a:solidFill>
                <a:latin typeface="+mn-ea"/>
                <a:ea typeface="+mn-ea"/>
                <a:cs typeface="思源黑体 CN Regular" panose="020B0500000000000000" pitchFamily="34" charset="-122"/>
              </a:defRPr>
            </a:lvl1pPr>
            <a:lvl2pPr marL="457200" indent="0" algn="l" defTabSz="914400" rtl="0" eaLnBrk="1" latinLnBrk="0" hangingPunct="1">
              <a:lnSpc>
                <a:spcPct val="90000"/>
              </a:lnSpc>
              <a:spcBef>
                <a:spcPts val="500"/>
              </a:spcBef>
              <a:buFont typeface="Arial" panose="020B0604020202090204" pitchFamily="34" charset="0"/>
              <a:buNone/>
              <a:defRPr sz="2400" kern="1200">
                <a:solidFill>
                  <a:srgbClr val="FF0000"/>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defRPr>
            </a:lvl2pPr>
            <a:lvl3pPr marL="914400" indent="0" algn="l" defTabSz="914400" rtl="0" eaLnBrk="1" latinLnBrk="0" hangingPunct="1">
              <a:lnSpc>
                <a:spcPct val="90000"/>
              </a:lnSpc>
              <a:spcBef>
                <a:spcPts val="500"/>
              </a:spcBef>
              <a:buFont typeface="Arial" panose="020B0604020202090204" pitchFamily="34" charset="0"/>
              <a:buNone/>
              <a:defRPr sz="2000" kern="1200">
                <a:solidFill>
                  <a:srgbClr val="FF0000"/>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defRPr>
            </a:lvl3pPr>
            <a:lvl4pPr marL="1371600" indent="0" algn="l" defTabSz="914400" rtl="0" eaLnBrk="1" latinLnBrk="0" hangingPunct="1">
              <a:lnSpc>
                <a:spcPct val="90000"/>
              </a:lnSpc>
              <a:spcBef>
                <a:spcPts val="500"/>
              </a:spcBef>
              <a:buFont typeface="Arial" panose="020B0604020202090204" pitchFamily="34" charset="0"/>
              <a:buNone/>
              <a:defRPr sz="1800" kern="1200">
                <a:solidFill>
                  <a:srgbClr val="FF0000"/>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defRPr>
            </a:lvl4pPr>
            <a:lvl5pPr marL="1828800" indent="0" algn="l" defTabSz="914400" rtl="0" eaLnBrk="1" latinLnBrk="0" hangingPunct="1">
              <a:lnSpc>
                <a:spcPct val="90000"/>
              </a:lnSpc>
              <a:spcBef>
                <a:spcPts val="500"/>
              </a:spcBef>
              <a:buFont typeface="Arial" panose="020B0604020202090204" pitchFamily="34" charset="0"/>
              <a:buNone/>
              <a:defRPr sz="1800" kern="1200">
                <a:solidFill>
                  <a:srgbClr val="FF0000"/>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lvl="0" algn="ctr">
              <a:lnSpc>
                <a:spcPct val="100000"/>
              </a:lnSpc>
            </a:pPr>
            <a:r>
              <a:rPr lang="zh-CN" altLang="en-US" sz="20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微众区块链产品团队</a:t>
            </a:r>
            <a:endParaRPr lang="zh-CN" altLang="en-US" sz="20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灯片编号占位符 19"/>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84269F9-B5CE-EB46-8536-1F9E4423A6BA}" type="slidenum">
              <a:rPr kumimoji="1" lang="zh-CN" altLang="en-US" sz="1000" b="0" i="0" u="none" strike="noStrike" kern="1200" cap="none" spc="0" normalizeH="0" baseline="0" noProof="0" smtClean="0">
                <a:ln>
                  <a:noFill/>
                </a:ln>
                <a:solidFill>
                  <a:srgbClr val="D80C18"/>
                </a:solidFill>
                <a:effectLst/>
                <a:uLnTx/>
                <a:uFillTx/>
                <a:cs typeface="+mn-ea"/>
                <a:sym typeface="Arial" panose="020B0604020202090204" pitchFamily="34" charset="0"/>
              </a:rPr>
            </a:fld>
            <a:endParaRPr kumimoji="1" lang="zh-CN" altLang="en-US" sz="1000" b="0" i="0" u="none" strike="noStrike" kern="1200" cap="none" spc="0" normalizeH="0" baseline="0" noProof="0" dirty="0">
              <a:ln>
                <a:noFill/>
              </a:ln>
              <a:solidFill>
                <a:srgbClr val="D80C18"/>
              </a:solidFill>
              <a:effectLst/>
              <a:uLnTx/>
              <a:uFillTx/>
              <a:cs typeface="+mn-ea"/>
              <a:sym typeface="Arial" panose="020B0604020202090204" pitchFamily="34" charset="0"/>
            </a:endParaRPr>
          </a:p>
        </p:txBody>
      </p:sp>
      <p:grpSp>
        <p:nvGrpSpPr>
          <p:cNvPr id="26" name="组合 25"/>
          <p:cNvGrpSpPr/>
          <p:nvPr/>
        </p:nvGrpSpPr>
        <p:grpSpPr>
          <a:xfrm>
            <a:off x="4110522" y="1193883"/>
            <a:ext cx="4277151" cy="3689267"/>
            <a:chOff x="4110522" y="1193883"/>
            <a:chExt cx="4277151" cy="3689267"/>
          </a:xfrm>
        </p:grpSpPr>
        <p:sp>
          <p:nvSpPr>
            <p:cNvPr id="27" name="文本框 26"/>
            <p:cNvSpPr txBox="1"/>
            <p:nvPr>
              <p:custDataLst>
                <p:tags r:id="rId1"/>
              </p:custDataLst>
            </p:nvPr>
          </p:nvSpPr>
          <p:spPr>
            <a:xfrm>
              <a:off x="7266898" y="1193883"/>
              <a:ext cx="1120775" cy="2656221"/>
            </a:xfrm>
            <a:prstGeom prst="rect">
              <a:avLst/>
            </a:prstGeom>
            <a:noFill/>
          </p:spPr>
          <p:txBody>
            <a:bodyPr wrap="none"/>
            <a:lstStyle/>
            <a:p>
              <a:pPr>
                <a:defRPr/>
              </a:pPr>
              <a:r>
                <a:rPr lang="en-US" altLang="zh-CN" sz="19900" kern="0" spc="400" dirty="0">
                  <a:solidFill>
                    <a:schemeClr val="accent1"/>
                  </a:solidFill>
                  <a:latin typeface="微软雅黑" panose="020B0503020204020204" pitchFamily="34" charset="-122"/>
                  <a:ea typeface="微软雅黑" panose="020B0503020204020204" pitchFamily="34" charset="-122"/>
                  <a:cs typeface="+mn-ea"/>
                  <a:sym typeface="Arial" panose="020B0604020202090204" pitchFamily="34" charset="0"/>
                </a:rPr>
                <a:t>3</a:t>
              </a:r>
              <a:endParaRPr lang="zh-CN" altLang="en-US" sz="59500" kern="0" spc="400" dirty="0">
                <a:solidFill>
                  <a:schemeClr val="accent1"/>
                </a:solidFill>
                <a:latin typeface="微软雅黑" panose="020B0503020204020204" pitchFamily="34" charset="-122"/>
                <a:ea typeface="微软雅黑" panose="020B0503020204020204" pitchFamily="34" charset="-122"/>
                <a:cs typeface="+mn-ea"/>
                <a:sym typeface="Arial" panose="020B0604020202090204" pitchFamily="34" charset="0"/>
              </a:endParaRPr>
            </a:p>
          </p:txBody>
        </p:sp>
        <p:cxnSp>
          <p:nvCxnSpPr>
            <p:cNvPr id="28" name="直接连接符 27"/>
            <p:cNvCxnSpPr/>
            <p:nvPr>
              <p:custDataLst>
                <p:tags r:id="rId2"/>
              </p:custDataLst>
            </p:nvPr>
          </p:nvCxnSpPr>
          <p:spPr>
            <a:xfrm>
              <a:off x="5062539" y="2047875"/>
              <a:ext cx="2185987" cy="1963738"/>
            </a:xfrm>
            <a:prstGeom prst="line">
              <a:avLst/>
            </a:prstGeom>
            <a:noFill/>
            <a:ln w="6350" cap="flat" cmpd="sng" algn="ctr">
              <a:solidFill>
                <a:srgbClr val="D80C18"/>
              </a:solidFill>
              <a:prstDash val="solid"/>
              <a:miter lim="800000"/>
            </a:ln>
            <a:effectLst/>
          </p:spPr>
        </p:cxnSp>
        <p:cxnSp>
          <p:nvCxnSpPr>
            <p:cNvPr id="29" name="直接连接符 28"/>
            <p:cNvCxnSpPr/>
            <p:nvPr>
              <p:custDataLst>
                <p:tags r:id="rId3"/>
              </p:custDataLst>
            </p:nvPr>
          </p:nvCxnSpPr>
          <p:spPr>
            <a:xfrm>
              <a:off x="4413250" y="1835151"/>
              <a:ext cx="2743200" cy="2462213"/>
            </a:xfrm>
            <a:prstGeom prst="line">
              <a:avLst/>
            </a:prstGeom>
            <a:noFill/>
            <a:ln w="6350" cap="flat" cmpd="sng" algn="ctr">
              <a:solidFill>
                <a:srgbClr val="1E53A4"/>
              </a:solidFill>
              <a:prstDash val="solid"/>
              <a:miter lim="800000"/>
            </a:ln>
            <a:effectLst/>
          </p:spPr>
        </p:cxnSp>
        <p:cxnSp>
          <p:nvCxnSpPr>
            <p:cNvPr id="30" name="直接连接符 29"/>
            <p:cNvCxnSpPr/>
            <p:nvPr>
              <p:custDataLst>
                <p:tags r:id="rId4"/>
              </p:custDataLst>
            </p:nvPr>
          </p:nvCxnSpPr>
          <p:spPr>
            <a:xfrm>
              <a:off x="4651376" y="2419350"/>
              <a:ext cx="2741613" cy="2463800"/>
            </a:xfrm>
            <a:prstGeom prst="line">
              <a:avLst/>
            </a:prstGeom>
            <a:noFill/>
            <a:ln w="6350" cap="flat" cmpd="sng" algn="ctr">
              <a:solidFill>
                <a:srgbClr val="64CDFF"/>
              </a:solidFill>
              <a:prstDash val="solid"/>
              <a:miter lim="800000"/>
            </a:ln>
            <a:effectLst/>
          </p:spPr>
        </p:cxnSp>
        <p:sp>
          <p:nvSpPr>
            <p:cNvPr id="31" name="文本框 30"/>
            <p:cNvSpPr txBox="1"/>
            <p:nvPr>
              <p:custDataLst>
                <p:tags r:id="rId5"/>
              </p:custDataLst>
            </p:nvPr>
          </p:nvSpPr>
          <p:spPr>
            <a:xfrm>
              <a:off x="4110522" y="2759955"/>
              <a:ext cx="2448071" cy="1337885"/>
            </a:xfrm>
            <a:prstGeom prst="rect">
              <a:avLst/>
            </a:prstGeom>
            <a:noFill/>
          </p:spPr>
          <p:txBody>
            <a:bodyPr wrap="none"/>
            <a:lstStyle/>
            <a:p>
              <a:pPr algn="ctr">
                <a:defRPr/>
              </a:pPr>
              <a:r>
                <a:rPr lang="zh-CN" altLang="en-US" sz="8800" b="1" kern="0" spc="400" dirty="0">
                  <a:latin typeface="微软雅黑" panose="020B0503020204020204" pitchFamily="34" charset="-122"/>
                  <a:ea typeface="微软雅黑" panose="020B0503020204020204" pitchFamily="34" charset="-122"/>
                  <a:cs typeface="+mn-ea"/>
                  <a:sym typeface="Arial" panose="020B0604020202090204" pitchFamily="34" charset="0"/>
                </a:rPr>
                <a:t>公司</a:t>
              </a:r>
              <a:endParaRPr lang="zh-CN" altLang="en-US" sz="8800" b="1" kern="0" spc="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en-US" altLang="zh-CN" b="1" dirty="0">
                <a:ea typeface="微软雅黑" panose="020B0503020204020204" pitchFamily="34" charset="-122"/>
                <a:cs typeface="+mn-ea"/>
                <a:sym typeface="Arial" panose="020B0604020202090204" pitchFamily="34" charset="0"/>
              </a:rPr>
              <a:t>SaaS</a:t>
            </a:r>
            <a:r>
              <a:rPr lang="zh-CN" altLang="en-US" b="1" dirty="0">
                <a:ea typeface="微软雅黑" panose="020B0503020204020204" pitchFamily="34" charset="-122"/>
                <a:cs typeface="+mn-ea"/>
                <a:sym typeface="Arial" panose="020B0604020202090204" pitchFamily="34" charset="0"/>
              </a:rPr>
              <a:t>公司研究（通用型打法）</a:t>
            </a:r>
            <a:endParaRPr lang="zh-CN" altLang="en-US" b="1" dirty="0">
              <a:ea typeface="微软雅黑" panose="020B0503020204020204" pitchFamily="34" charset="-122"/>
              <a:cs typeface="+mn-ea"/>
              <a:sym typeface="Arial" panose="020B0604020202090204" pitchFamily="34" charset="0"/>
            </a:endParaRPr>
          </a:p>
        </p:txBody>
      </p:sp>
      <p:sp>
        <p:nvSpPr>
          <p:cNvPr id="57" name="矩形: 圆角 135"/>
          <p:cNvSpPr/>
          <p:nvPr/>
        </p:nvSpPr>
        <p:spPr>
          <a:xfrm>
            <a:off x="454660" y="2061845"/>
            <a:ext cx="6441440" cy="3886200"/>
          </a:xfrm>
          <a:prstGeom prst="roundRect">
            <a:avLst/>
          </a:prstGeom>
          <a:noFill/>
          <a:ln w="12700">
            <a:solidFill>
              <a:srgbClr val="1E53A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mn-ea"/>
              <a:cs typeface="微软雅黑" panose="020B0503020204020204" pitchFamily="34" charset="-122"/>
            </a:endParaRPr>
          </a:p>
        </p:txBody>
      </p:sp>
      <p:sp>
        <p:nvSpPr>
          <p:cNvPr id="26" name="矩形 25"/>
          <p:cNvSpPr/>
          <p:nvPr/>
        </p:nvSpPr>
        <p:spPr>
          <a:xfrm>
            <a:off x="1680210" y="5133975"/>
            <a:ext cx="486600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基础设施</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90" name="矩形 89"/>
          <p:cNvSpPr/>
          <p:nvPr/>
        </p:nvSpPr>
        <p:spPr>
          <a:xfrm>
            <a:off x="681355" y="5160010"/>
            <a:ext cx="824865" cy="489585"/>
          </a:xfrm>
          <a:prstGeom prst="rect">
            <a:avLst/>
          </a:prstGeom>
          <a:ln w="3175">
            <a:solidFill>
              <a:srgbClr val="1E53A4"/>
            </a:solidFill>
          </a:ln>
          <a:effectLst/>
        </p:spPr>
        <p:txBody>
          <a:bodyPr wrap="none" lIns="0" tIns="0" rIns="0" bIns="0" anchor="ctr">
            <a:noAutofit/>
          </a:bodyPr>
          <a:p>
            <a:pPr algn="ctr"/>
            <a:r>
              <a:rPr lang="en-US" altLang="zh-CN"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IaaS</a:t>
            </a:r>
            <a:endParaRPr lang="en-US" altLang="zh-CN"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30" name="矩形 29"/>
          <p:cNvSpPr/>
          <p:nvPr/>
        </p:nvSpPr>
        <p:spPr>
          <a:xfrm>
            <a:off x="1680210" y="4378960"/>
            <a:ext cx="486600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云基础技术服务</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31" name="矩形 30"/>
          <p:cNvSpPr/>
          <p:nvPr/>
        </p:nvSpPr>
        <p:spPr>
          <a:xfrm>
            <a:off x="681355" y="4071620"/>
            <a:ext cx="824865" cy="489585"/>
          </a:xfrm>
          <a:prstGeom prst="rect">
            <a:avLst/>
          </a:prstGeom>
          <a:ln w="3175">
            <a:solidFill>
              <a:srgbClr val="1E53A4"/>
            </a:solidFill>
          </a:ln>
          <a:effectLst/>
        </p:spPr>
        <p:txBody>
          <a:bodyPr wrap="none" lIns="0" tIns="0" rIns="0" bIns="0" anchor="ctr">
            <a:noAutofit/>
          </a:bodyPr>
          <a:p>
            <a:pPr algn="ctr"/>
            <a:r>
              <a:rPr lang="en-US" altLang="zh-CN"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PaaS</a:t>
            </a:r>
            <a:endParaRPr lang="en-US" altLang="zh-CN"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32" name="矩形 31"/>
          <p:cNvSpPr/>
          <p:nvPr/>
        </p:nvSpPr>
        <p:spPr>
          <a:xfrm>
            <a:off x="1680210" y="3735070"/>
            <a:ext cx="115443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大数据</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45" name="矩形 44"/>
          <p:cNvSpPr/>
          <p:nvPr/>
        </p:nvSpPr>
        <p:spPr>
          <a:xfrm>
            <a:off x="2924810" y="3735070"/>
            <a:ext cx="115443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物联网</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56" name="矩形 55"/>
          <p:cNvSpPr/>
          <p:nvPr/>
        </p:nvSpPr>
        <p:spPr>
          <a:xfrm>
            <a:off x="4169410" y="3735070"/>
            <a:ext cx="126428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应用研发</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58" name="矩形 57"/>
          <p:cNvSpPr/>
          <p:nvPr/>
        </p:nvSpPr>
        <p:spPr>
          <a:xfrm>
            <a:off x="5522595" y="3735070"/>
            <a:ext cx="102298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en-US" altLang="zh-CN" sz="2000" b="1" dirty="0">
                <a:solidFill>
                  <a:schemeClr val="bg1"/>
                </a:solidFill>
                <a:latin typeface="+mn-ea"/>
                <a:cs typeface="微软雅黑" panose="020B0503020204020204" pitchFamily="34" charset="-122"/>
                <a:sym typeface="Arial" panose="020B0604020202090204" pitchFamily="34" charset="0"/>
              </a:rPr>
              <a:t>AI</a:t>
            </a:r>
            <a:endParaRPr lang="en-US" altLang="zh-CN" sz="2000" b="1" dirty="0">
              <a:solidFill>
                <a:schemeClr val="bg1"/>
              </a:solidFill>
              <a:latin typeface="+mn-ea"/>
              <a:cs typeface="微软雅黑" panose="020B0503020204020204" pitchFamily="34" charset="-122"/>
              <a:sym typeface="Arial" panose="020B0604020202090204" pitchFamily="34" charset="0"/>
            </a:endParaRPr>
          </a:p>
        </p:txBody>
      </p:sp>
      <p:sp>
        <p:nvSpPr>
          <p:cNvPr id="59" name="矩形 58"/>
          <p:cNvSpPr/>
          <p:nvPr/>
        </p:nvSpPr>
        <p:spPr>
          <a:xfrm>
            <a:off x="681355" y="2678430"/>
            <a:ext cx="824865" cy="489585"/>
          </a:xfrm>
          <a:prstGeom prst="rect">
            <a:avLst/>
          </a:prstGeom>
          <a:ln w="3175">
            <a:solidFill>
              <a:srgbClr val="1E53A4"/>
            </a:solidFill>
          </a:ln>
          <a:effectLst/>
        </p:spPr>
        <p:txBody>
          <a:bodyPr wrap="none" lIns="0" tIns="0" rIns="0" bIns="0" anchor="ctr">
            <a:noAutofit/>
          </a:bodyPr>
          <a:p>
            <a:pPr algn="ctr"/>
            <a:r>
              <a:rPr lang="en-US" altLang="zh-CN"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SaaS</a:t>
            </a:r>
            <a:endParaRPr lang="en-US" altLang="zh-CN"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60" name="矩形 59"/>
          <p:cNvSpPr/>
          <p:nvPr/>
        </p:nvSpPr>
        <p:spPr>
          <a:xfrm>
            <a:off x="1680210" y="2310130"/>
            <a:ext cx="115443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财务云</a:t>
            </a:r>
            <a:endParaRPr lang="en-US" altLang="zh-CN" sz="2000" b="1" dirty="0">
              <a:solidFill>
                <a:schemeClr val="bg1"/>
              </a:solidFill>
              <a:latin typeface="+mn-ea"/>
              <a:cs typeface="微软雅黑" panose="020B0503020204020204" pitchFamily="34" charset="-122"/>
              <a:sym typeface="Arial" panose="020B0604020202090204" pitchFamily="34" charset="0"/>
            </a:endParaRPr>
          </a:p>
        </p:txBody>
      </p:sp>
      <p:sp>
        <p:nvSpPr>
          <p:cNvPr id="61" name="矩形 60"/>
          <p:cNvSpPr/>
          <p:nvPr/>
        </p:nvSpPr>
        <p:spPr>
          <a:xfrm>
            <a:off x="2924810" y="2310130"/>
            <a:ext cx="115443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供应云</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64" name="矩形 63"/>
          <p:cNvSpPr/>
          <p:nvPr/>
        </p:nvSpPr>
        <p:spPr>
          <a:xfrm>
            <a:off x="4161790" y="2310130"/>
            <a:ext cx="115443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人力云</a:t>
            </a:r>
            <a:endParaRPr lang="en-US" altLang="zh-CN" sz="2000" b="1" dirty="0">
              <a:solidFill>
                <a:schemeClr val="bg1"/>
              </a:solidFill>
              <a:latin typeface="+mn-ea"/>
              <a:cs typeface="微软雅黑" panose="020B0503020204020204" pitchFamily="34" charset="-122"/>
              <a:sym typeface="Arial" panose="020B0604020202090204" pitchFamily="34" charset="0"/>
            </a:endParaRPr>
          </a:p>
        </p:txBody>
      </p:sp>
      <p:sp>
        <p:nvSpPr>
          <p:cNvPr id="65" name="矩形 64"/>
          <p:cNvSpPr/>
          <p:nvPr/>
        </p:nvSpPr>
        <p:spPr>
          <a:xfrm>
            <a:off x="5391785" y="2310130"/>
            <a:ext cx="115443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采购云</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66" name="矩形 65"/>
          <p:cNvSpPr/>
          <p:nvPr/>
        </p:nvSpPr>
        <p:spPr>
          <a:xfrm>
            <a:off x="1680210" y="2966085"/>
            <a:ext cx="115443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制造云</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67" name="矩形 66"/>
          <p:cNvSpPr/>
          <p:nvPr/>
        </p:nvSpPr>
        <p:spPr>
          <a:xfrm>
            <a:off x="2924810" y="2966085"/>
            <a:ext cx="115443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销售云</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68" name="矩形 67"/>
          <p:cNvSpPr/>
          <p:nvPr/>
        </p:nvSpPr>
        <p:spPr>
          <a:xfrm>
            <a:off x="4161790" y="2966085"/>
            <a:ext cx="115443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渠道云</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75" name="矩形 74"/>
          <p:cNvSpPr/>
          <p:nvPr/>
        </p:nvSpPr>
        <p:spPr>
          <a:xfrm>
            <a:off x="5391785" y="2966085"/>
            <a:ext cx="115443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行业云</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80" name="矩形 79"/>
          <p:cNvSpPr/>
          <p:nvPr/>
        </p:nvSpPr>
        <p:spPr>
          <a:xfrm>
            <a:off x="1609090" y="1296670"/>
            <a:ext cx="1564640" cy="489585"/>
          </a:xfrm>
          <a:prstGeom prst="rect">
            <a:avLst/>
          </a:prstGeom>
          <a:ln w="3175">
            <a:solidFill>
              <a:srgbClr val="1E53A4"/>
            </a:solidFill>
          </a:ln>
          <a:effectLst/>
        </p:spPr>
        <p:txBody>
          <a:bodyPr wrap="none" lIns="0" tIns="0" rIns="0" bIns="0" anchor="ctr">
            <a:noAutofit/>
          </a:bodyPr>
          <a:p>
            <a:pPr algn="ctr"/>
            <a:r>
              <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代表企业</a:t>
            </a:r>
            <a:endPar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pic>
        <p:nvPicPr>
          <p:cNvPr id="82" name="图片 81" descr="屏幕快照 2020-05-27 下午3.55.50"/>
          <p:cNvPicPr>
            <a:picLocks noChangeAspect="1"/>
          </p:cNvPicPr>
          <p:nvPr/>
        </p:nvPicPr>
        <p:blipFill>
          <a:blip r:embed="rId1"/>
          <a:stretch>
            <a:fillRect/>
          </a:stretch>
        </p:blipFill>
        <p:spPr>
          <a:xfrm>
            <a:off x="3696970" y="1193800"/>
            <a:ext cx="1736725" cy="694690"/>
          </a:xfrm>
          <a:prstGeom prst="rect">
            <a:avLst/>
          </a:prstGeom>
        </p:spPr>
      </p:pic>
      <p:sp>
        <p:nvSpPr>
          <p:cNvPr id="83" name="矩形 82"/>
          <p:cNvSpPr/>
          <p:nvPr/>
        </p:nvSpPr>
        <p:spPr>
          <a:xfrm>
            <a:off x="7748270" y="1457325"/>
            <a:ext cx="3413125" cy="368300"/>
          </a:xfrm>
          <a:prstGeom prst="rect">
            <a:avLst/>
          </a:prstGeom>
          <a:solidFill>
            <a:srgbClr val="C00000"/>
          </a:solidFill>
        </p:spPr>
        <p:txBody>
          <a:bodyPr wrap="square">
            <a:spAutoFit/>
          </a:bodyPr>
          <a:p>
            <a:pPr algn="ctr"/>
            <a:r>
              <a:rPr lang="zh-CN" altLang="en-US" b="1" dirty="0">
                <a:solidFill>
                  <a:schemeClr val="bg1"/>
                </a:solidFill>
                <a:latin typeface="+mn-ea"/>
                <a:cs typeface="微软雅黑" panose="020B0503020204020204" pitchFamily="34" charset="-122"/>
              </a:rPr>
              <a:t>云原生</a:t>
            </a:r>
            <a:r>
              <a:rPr lang="en-US" altLang="zh-CN" b="1" dirty="0">
                <a:solidFill>
                  <a:schemeClr val="bg1"/>
                </a:solidFill>
                <a:latin typeface="+mn-ea"/>
                <a:cs typeface="微软雅黑" panose="020B0503020204020204" pitchFamily="34" charset="-122"/>
              </a:rPr>
              <a:t>PaaS</a:t>
            </a:r>
            <a:r>
              <a:rPr lang="zh-CN" altLang="en-US" b="1" dirty="0">
                <a:solidFill>
                  <a:schemeClr val="bg1"/>
                </a:solidFill>
                <a:latin typeface="+mn-ea"/>
                <a:cs typeface="微软雅黑" panose="020B0503020204020204" pitchFamily="34" charset="-122"/>
              </a:rPr>
              <a:t>支撑标准化</a:t>
            </a:r>
            <a:r>
              <a:rPr lang="en-US" altLang="zh-CN" b="1" dirty="0">
                <a:solidFill>
                  <a:schemeClr val="bg1"/>
                </a:solidFill>
                <a:latin typeface="+mn-ea"/>
                <a:cs typeface="微软雅黑" panose="020B0503020204020204" pitchFamily="34" charset="-122"/>
              </a:rPr>
              <a:t>SaaS</a:t>
            </a:r>
            <a:endParaRPr lang="en-US" altLang="zh-CN" b="1" dirty="0">
              <a:solidFill>
                <a:schemeClr val="bg1"/>
              </a:solidFill>
              <a:latin typeface="+mn-ea"/>
              <a:cs typeface="微软雅黑" panose="020B0503020204020204" pitchFamily="34" charset="-122"/>
            </a:endParaRPr>
          </a:p>
        </p:txBody>
      </p:sp>
      <p:sp>
        <p:nvSpPr>
          <p:cNvPr id="84" name="圆角矩形 83"/>
          <p:cNvSpPr/>
          <p:nvPr/>
        </p:nvSpPr>
        <p:spPr>
          <a:xfrm>
            <a:off x="7305675" y="2224405"/>
            <a:ext cx="4297680" cy="1397635"/>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52095" rtlCol="0" anchor="ctr"/>
          <a:p>
            <a:pPr algn="l"/>
            <a:endParaRPr lang="zh-CN" altLang="en-US" b="1">
              <a:solidFill>
                <a:schemeClr val="tx1"/>
              </a:solidFill>
            </a:endParaRPr>
          </a:p>
        </p:txBody>
      </p:sp>
      <p:sp>
        <p:nvSpPr>
          <p:cNvPr id="85" name="标题 4"/>
          <p:cNvSpPr txBox="1"/>
          <p:nvPr/>
        </p:nvSpPr>
        <p:spPr>
          <a:xfrm>
            <a:off x="8945880" y="2570480"/>
            <a:ext cx="2486660" cy="61595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l">
              <a:lnSpc>
                <a:spcPct val="120000"/>
              </a:lnSpc>
            </a:pP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优先发力大中型企业，先后推出</a:t>
            </a:r>
            <a:r>
              <a:rPr lang="zh-CN" altLang="en-US" sz="1400" b="1" dirty="0">
                <a:latin typeface="微软雅黑" panose="020B0503020204020204" pitchFamily="34" charset="-122"/>
                <a:ea typeface="微软雅黑" panose="020B0503020204020204" pitchFamily="34" charset="-122"/>
                <a:cs typeface="+mn-ea"/>
                <a:sym typeface="Arial" panose="020B0604020202090204" pitchFamily="34" charset="0"/>
              </a:rPr>
              <a:t>金蝶云</a:t>
            </a:r>
            <a:r>
              <a:rPr lang="en-US" altLang="zh-CN" sz="1400" b="1" dirty="0">
                <a:latin typeface="微软雅黑" panose="020B0503020204020204" pitchFamily="34" charset="-122"/>
                <a:ea typeface="微软雅黑" panose="020B0503020204020204" pitchFamily="34" charset="-122"/>
                <a:cs typeface="+mn-ea"/>
                <a:sym typeface="Arial" panose="020B0604020202090204" pitchFamily="34" charset="0"/>
              </a:rPr>
              <a:t>·</a:t>
            </a:r>
            <a:r>
              <a:rPr lang="zh-CN" altLang="en-US" sz="1400" b="1" dirty="0">
                <a:latin typeface="微软雅黑" panose="020B0503020204020204" pitchFamily="34" charset="-122"/>
                <a:ea typeface="微软雅黑" panose="020B0503020204020204" pitchFamily="34" charset="-122"/>
                <a:cs typeface="+mn-ea"/>
                <a:sym typeface="Arial" panose="020B0604020202090204" pitchFamily="34" charset="0"/>
              </a:rPr>
              <a:t>星空</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和</a:t>
            </a:r>
            <a:r>
              <a:rPr lang="zh-CN" altLang="en-US" sz="1400" b="1" dirty="0">
                <a:latin typeface="微软雅黑" panose="020B0503020204020204" pitchFamily="34" charset="-122"/>
                <a:ea typeface="微软雅黑" panose="020B0503020204020204" pitchFamily="34" charset="-122"/>
                <a:cs typeface="+mn-ea"/>
                <a:sym typeface="Arial" panose="020B0604020202090204" pitchFamily="34" charset="0"/>
              </a:rPr>
              <a:t>金蝶云</a:t>
            </a:r>
            <a:r>
              <a:rPr lang="en-US" altLang="zh-CN" sz="1400" b="1" dirty="0">
                <a:latin typeface="微软雅黑" panose="020B0503020204020204" pitchFamily="34" charset="-122"/>
                <a:ea typeface="微软雅黑" panose="020B0503020204020204" pitchFamily="34" charset="-122"/>
                <a:cs typeface="+mn-ea"/>
                <a:sym typeface="Arial" panose="020B0604020202090204" pitchFamily="34" charset="0"/>
              </a:rPr>
              <a:t>·</a:t>
            </a:r>
            <a:r>
              <a:rPr lang="zh-CN" altLang="en-US" sz="1400" b="1" dirty="0">
                <a:latin typeface="微软雅黑" panose="020B0503020204020204" pitchFamily="34" charset="-122"/>
                <a:ea typeface="微软雅黑" panose="020B0503020204020204" pitchFamily="34" charset="-122"/>
                <a:cs typeface="+mn-ea"/>
                <a:sym typeface="Arial" panose="020B0604020202090204" pitchFamily="34" charset="0"/>
              </a:rPr>
              <a:t>苍穹</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，提供丰富的选择，满足客户多元化的运营需求。</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88" name="圆角矩形 87"/>
          <p:cNvSpPr/>
          <p:nvPr/>
        </p:nvSpPr>
        <p:spPr>
          <a:xfrm>
            <a:off x="7305675" y="4029075"/>
            <a:ext cx="4297680" cy="1397635"/>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52095" rtlCol="0" anchor="ctr"/>
          <a:p>
            <a:pPr algn="l"/>
            <a:endParaRPr lang="zh-CN" altLang="en-US" b="1">
              <a:solidFill>
                <a:schemeClr val="tx1"/>
              </a:solidFill>
            </a:endParaRPr>
          </a:p>
        </p:txBody>
      </p:sp>
      <p:sp>
        <p:nvSpPr>
          <p:cNvPr id="89" name="标题 4"/>
          <p:cNvSpPr txBox="1"/>
          <p:nvPr/>
        </p:nvSpPr>
        <p:spPr>
          <a:xfrm>
            <a:off x="8945880" y="4375150"/>
            <a:ext cx="2486660" cy="61595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l">
              <a:lnSpc>
                <a:spcPct val="120000"/>
              </a:lnSpc>
            </a:pPr>
            <a:r>
              <a:rPr lang="en-US" sz="1400" dirty="0">
                <a:latin typeface="微软雅黑" panose="020B0503020204020204" pitchFamily="34" charset="-122"/>
                <a:ea typeface="微软雅黑" panose="020B0503020204020204" pitchFamily="34" charset="-122"/>
                <a:cs typeface="+mn-ea"/>
                <a:sym typeface="Arial" panose="020B0604020202090204" pitchFamily="34" charset="0"/>
              </a:rPr>
              <a:t>2016</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年推出</a:t>
            </a:r>
            <a:r>
              <a:rPr lang="zh-CN" altLang="en-US" sz="1400" b="1" dirty="0">
                <a:latin typeface="微软雅黑" panose="020B0503020204020204" pitchFamily="34" charset="-122"/>
                <a:ea typeface="微软雅黑" panose="020B0503020204020204" pitchFamily="34" charset="-122"/>
                <a:cs typeface="+mn-ea"/>
                <a:sym typeface="Arial" panose="020B0604020202090204" pitchFamily="34" charset="0"/>
              </a:rPr>
              <a:t>金蝶</a:t>
            </a:r>
            <a:r>
              <a:rPr lang="en-US" altLang="zh-CN" sz="1400" b="1" dirty="0">
                <a:latin typeface="微软雅黑" panose="020B0503020204020204" pitchFamily="34" charset="-122"/>
                <a:ea typeface="微软雅黑" panose="020B0503020204020204" pitchFamily="34" charset="-122"/>
                <a:cs typeface="+mn-ea"/>
                <a:sym typeface="Arial" panose="020B0604020202090204" pitchFamily="34" charset="0"/>
              </a:rPr>
              <a:t>·</a:t>
            </a:r>
            <a:r>
              <a:rPr lang="zh-CN" altLang="en-US" sz="1400" b="1" dirty="0">
                <a:latin typeface="微软雅黑" panose="020B0503020204020204" pitchFamily="34" charset="-122"/>
                <a:ea typeface="微软雅黑" panose="020B0503020204020204" pitchFamily="34" charset="-122"/>
                <a:cs typeface="+mn-ea"/>
                <a:sym typeface="Arial" panose="020B0604020202090204" pitchFamily="34" charset="0"/>
              </a:rPr>
              <a:t>精斗云</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，专为小微企业提供一站式的云服务，帮助其打理生意，包括管理财务和进销存等。</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91" name="文本框 90"/>
          <p:cNvSpPr txBox="1"/>
          <p:nvPr/>
        </p:nvSpPr>
        <p:spPr>
          <a:xfrm>
            <a:off x="7589520" y="2472690"/>
            <a:ext cx="1198880" cy="337185"/>
          </a:xfrm>
          <a:prstGeom prst="rect">
            <a:avLst/>
          </a:prstGeom>
          <a:noFill/>
        </p:spPr>
        <p:txBody>
          <a:bodyPr wrap="none" rtlCol="0" anchor="t">
            <a:spAutoFit/>
          </a:bodyPr>
          <a:p>
            <a:pPr algn="l"/>
            <a:r>
              <a:rPr lang="zh-CN" altLang="en-US" sz="1600" b="1">
                <a:sym typeface="+mn-ea"/>
              </a:rPr>
              <a:t>大中型企业</a:t>
            </a:r>
            <a:endParaRPr lang="zh-CN" altLang="en-US" sz="1600" dirty="0" smtClean="0">
              <a:solidFill>
                <a:srgbClr val="002882"/>
              </a:solidFill>
              <a:latin typeface="+mn-ea"/>
              <a:cs typeface="+mn-ea"/>
              <a:sym typeface="+mn-lt"/>
            </a:endParaRPr>
          </a:p>
        </p:txBody>
      </p:sp>
      <p:sp>
        <p:nvSpPr>
          <p:cNvPr id="97" name="标题 4"/>
          <p:cNvSpPr txBox="1"/>
          <p:nvPr/>
        </p:nvSpPr>
        <p:spPr>
          <a:xfrm>
            <a:off x="7518400" y="2840990"/>
            <a:ext cx="1341755" cy="61595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200" b="1" dirty="0">
                <a:solidFill>
                  <a:srgbClr val="D80C18"/>
                </a:solidFill>
                <a:latin typeface="微软雅黑" panose="020B0503020204020204" pitchFamily="34" charset="-122"/>
                <a:ea typeface="微软雅黑" panose="020B0503020204020204" pitchFamily="34" charset="-122"/>
                <a:cs typeface="+mn-ea"/>
                <a:sym typeface="Arial" panose="020B0604020202090204" pitchFamily="34" charset="0"/>
              </a:rPr>
              <a:t>支持创新性和</a:t>
            </a:r>
            <a:endParaRPr lang="zh-CN" altLang="en-US" sz="1200" b="1" dirty="0">
              <a:solidFill>
                <a:srgbClr val="D80C18"/>
              </a:solidFill>
              <a:latin typeface="微软雅黑" panose="020B0503020204020204" pitchFamily="34" charset="-122"/>
              <a:ea typeface="微软雅黑" panose="020B0503020204020204" pitchFamily="34" charset="-122"/>
              <a:cs typeface="+mn-ea"/>
              <a:sym typeface="Arial" panose="020B0604020202090204" pitchFamily="34" charset="0"/>
            </a:endParaRPr>
          </a:p>
          <a:p>
            <a:pPr algn="ctr">
              <a:lnSpc>
                <a:spcPct val="120000"/>
              </a:lnSpc>
            </a:pPr>
            <a:r>
              <a:rPr lang="zh-CN" altLang="en-US" sz="1200" b="1" dirty="0">
                <a:solidFill>
                  <a:srgbClr val="D80C18"/>
                </a:solidFill>
                <a:latin typeface="微软雅黑" panose="020B0503020204020204" pitchFamily="34" charset="-122"/>
                <a:ea typeface="微软雅黑" panose="020B0503020204020204" pitchFamily="34" charset="-122"/>
                <a:cs typeface="+mn-ea"/>
                <a:sym typeface="Arial" panose="020B0604020202090204" pitchFamily="34" charset="0"/>
              </a:rPr>
              <a:t>定制化业务</a:t>
            </a:r>
            <a:endParaRPr lang="zh-CN" altLang="en-US" sz="1200" b="1" dirty="0">
              <a:solidFill>
                <a:srgbClr val="D80C18"/>
              </a:solidFill>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101" name="文本框 100"/>
          <p:cNvSpPr txBox="1"/>
          <p:nvPr/>
        </p:nvSpPr>
        <p:spPr>
          <a:xfrm>
            <a:off x="7589520" y="4283075"/>
            <a:ext cx="1056005" cy="337185"/>
          </a:xfrm>
          <a:prstGeom prst="rect">
            <a:avLst/>
          </a:prstGeom>
          <a:noFill/>
        </p:spPr>
        <p:txBody>
          <a:bodyPr wrap="none" rtlCol="0" anchor="t">
            <a:spAutoFit/>
          </a:bodyPr>
          <a:p>
            <a:pPr algn="l"/>
            <a:r>
              <a:rPr lang="en-US" altLang="zh-CN" sz="1600" b="1">
                <a:sym typeface="+mn-ea"/>
              </a:rPr>
              <a:t> </a:t>
            </a:r>
            <a:r>
              <a:rPr lang="zh-CN" altLang="en-US" sz="1600" b="1">
                <a:sym typeface="+mn-ea"/>
              </a:rPr>
              <a:t>小微企业</a:t>
            </a:r>
            <a:endParaRPr lang="zh-CN" altLang="en-US" sz="1600" dirty="0" smtClean="0">
              <a:solidFill>
                <a:srgbClr val="002882"/>
              </a:solidFill>
              <a:latin typeface="+mn-ea"/>
              <a:cs typeface="+mn-ea"/>
              <a:sym typeface="+mn-lt"/>
            </a:endParaRPr>
          </a:p>
        </p:txBody>
      </p:sp>
      <p:sp>
        <p:nvSpPr>
          <p:cNvPr id="102" name="标题 4"/>
          <p:cNvSpPr txBox="1"/>
          <p:nvPr/>
        </p:nvSpPr>
        <p:spPr>
          <a:xfrm>
            <a:off x="7625080" y="4620260"/>
            <a:ext cx="1127125" cy="61595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200" b="1" dirty="0">
                <a:solidFill>
                  <a:srgbClr val="D80C18"/>
                </a:solidFill>
                <a:latin typeface="微软雅黑" panose="020B0503020204020204" pitchFamily="34" charset="-122"/>
                <a:ea typeface="微软雅黑" panose="020B0503020204020204" pitchFamily="34" charset="-122"/>
                <a:cs typeface="+mn-ea"/>
                <a:sym typeface="Arial" panose="020B0604020202090204" pitchFamily="34" charset="0"/>
              </a:rPr>
              <a:t>提供标准化的低成本服务</a:t>
            </a:r>
            <a:endParaRPr lang="zh-CN" altLang="en-US" sz="1200" b="1" dirty="0">
              <a:solidFill>
                <a:srgbClr val="D80C18"/>
              </a:solidFill>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105" name="上箭头 104"/>
          <p:cNvSpPr/>
          <p:nvPr/>
        </p:nvSpPr>
        <p:spPr>
          <a:xfrm flipV="1">
            <a:off x="7905750" y="3456305"/>
            <a:ext cx="567055" cy="673735"/>
          </a:xfrm>
          <a:prstGeom prst="upArrow">
            <a:avLst/>
          </a:prstGeom>
          <a:solidFill>
            <a:srgbClr val="1E53A4"/>
          </a:solidFill>
          <a:ln>
            <a:solidFill>
              <a:srgbClr val="0028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矩形 110"/>
          <p:cNvSpPr/>
          <p:nvPr/>
        </p:nvSpPr>
        <p:spPr>
          <a:xfrm>
            <a:off x="454660" y="1177925"/>
            <a:ext cx="11153775" cy="850265"/>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en-US" altLang="zh-CN" b="1" dirty="0">
                <a:ea typeface="微软雅黑" panose="020B0503020204020204" pitchFamily="34" charset="-122"/>
                <a:cs typeface="+mn-ea"/>
                <a:sym typeface="Arial" panose="020B0604020202090204" pitchFamily="34" charset="0"/>
              </a:rPr>
              <a:t>SaaS</a:t>
            </a:r>
            <a:r>
              <a:rPr lang="zh-CN" altLang="en-US" b="1" dirty="0">
                <a:ea typeface="微软雅黑" panose="020B0503020204020204" pitchFamily="34" charset="-122"/>
                <a:cs typeface="+mn-ea"/>
                <a:sym typeface="Arial" panose="020B0604020202090204" pitchFamily="34" charset="0"/>
              </a:rPr>
              <a:t>公司研究（通用型打法</a:t>
            </a:r>
            <a:r>
              <a:rPr lang="en-US" altLang="zh-CN" b="1" dirty="0">
                <a:ea typeface="微软雅黑" panose="020B0503020204020204" pitchFamily="34" charset="-122"/>
                <a:cs typeface="+mn-ea"/>
                <a:sym typeface="Arial" panose="020B0604020202090204" pitchFamily="34" charset="0"/>
              </a:rPr>
              <a:t>——</a:t>
            </a:r>
            <a:r>
              <a:rPr lang="zh-CN" altLang="en-US" b="1" dirty="0">
                <a:ea typeface="微软雅黑" panose="020B0503020204020204" pitchFamily="34" charset="-122"/>
                <a:cs typeface="+mn-ea"/>
                <a:sym typeface="Arial" panose="020B0604020202090204" pitchFamily="34" charset="0"/>
              </a:rPr>
              <a:t>金蝶</a:t>
            </a:r>
            <a:r>
              <a:rPr lang="en-US" altLang="zh-CN" b="1" dirty="0">
                <a:ea typeface="微软雅黑" panose="020B0503020204020204" pitchFamily="34" charset="-122"/>
                <a:cs typeface="+mn-ea"/>
                <a:sym typeface="Arial" panose="020B0604020202090204" pitchFamily="34" charset="0"/>
              </a:rPr>
              <a:t>·</a:t>
            </a:r>
            <a:r>
              <a:rPr lang="zh-CN" altLang="en-US" b="1" dirty="0">
                <a:ea typeface="微软雅黑" panose="020B0503020204020204" pitchFamily="34" charset="-122"/>
                <a:cs typeface="+mn-ea"/>
                <a:sym typeface="Arial" panose="020B0604020202090204" pitchFamily="34" charset="0"/>
              </a:rPr>
              <a:t>财务云）</a:t>
            </a:r>
            <a:endParaRPr lang="zh-CN" altLang="en-US" b="1" dirty="0">
              <a:ea typeface="微软雅黑" panose="020B0503020204020204" pitchFamily="34" charset="-122"/>
              <a:cs typeface="+mn-ea"/>
              <a:sym typeface="Arial" panose="020B0604020202090204" pitchFamily="34" charset="0"/>
            </a:endParaRPr>
          </a:p>
        </p:txBody>
      </p:sp>
      <p:sp>
        <p:nvSpPr>
          <p:cNvPr id="126" name="Freeform 18"/>
          <p:cNvSpPr/>
          <p:nvPr>
            <p:custDataLst>
              <p:tags r:id="rId1"/>
            </p:custDataLst>
          </p:nvPr>
        </p:nvSpPr>
        <p:spPr bwMode="auto">
          <a:xfrm>
            <a:off x="4701052" y="3645332"/>
            <a:ext cx="898654" cy="29732"/>
          </a:xfrm>
          <a:custGeom>
            <a:avLst/>
            <a:gdLst>
              <a:gd name="T0" fmla="*/ 389 w 396"/>
              <a:gd name="T1" fmla="*/ 0 h 13"/>
              <a:gd name="T2" fmla="*/ 7 w 396"/>
              <a:gd name="T3" fmla="*/ 0 h 13"/>
              <a:gd name="T4" fmla="*/ 0 w 396"/>
              <a:gd name="T5" fmla="*/ 7 h 13"/>
              <a:gd name="T6" fmla="*/ 7 w 396"/>
              <a:gd name="T7" fmla="*/ 13 h 13"/>
              <a:gd name="T8" fmla="*/ 389 w 396"/>
              <a:gd name="T9" fmla="*/ 13 h 13"/>
              <a:gd name="T10" fmla="*/ 396 w 396"/>
              <a:gd name="T11" fmla="*/ 7 h 13"/>
              <a:gd name="T12" fmla="*/ 389 w 396"/>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396" h="13">
                <a:moveTo>
                  <a:pt x="389" y="0"/>
                </a:moveTo>
                <a:cubicBezTo>
                  <a:pt x="7" y="0"/>
                  <a:pt x="7" y="0"/>
                  <a:pt x="7" y="0"/>
                </a:cubicBezTo>
                <a:cubicBezTo>
                  <a:pt x="3" y="0"/>
                  <a:pt x="0" y="3"/>
                  <a:pt x="0" y="7"/>
                </a:cubicBezTo>
                <a:cubicBezTo>
                  <a:pt x="0" y="10"/>
                  <a:pt x="3" y="13"/>
                  <a:pt x="7" y="13"/>
                </a:cubicBezTo>
                <a:cubicBezTo>
                  <a:pt x="389" y="13"/>
                  <a:pt x="389" y="13"/>
                  <a:pt x="389" y="13"/>
                </a:cubicBezTo>
                <a:cubicBezTo>
                  <a:pt x="393" y="13"/>
                  <a:pt x="396" y="10"/>
                  <a:pt x="396" y="7"/>
                </a:cubicBezTo>
                <a:cubicBezTo>
                  <a:pt x="396" y="3"/>
                  <a:pt x="393" y="0"/>
                  <a:pt x="389" y="0"/>
                </a:cubicBezTo>
              </a:path>
            </a:pathLst>
          </a:custGeom>
          <a:solidFill>
            <a:sysClr val="window" lastClr="FFFFFF">
              <a:lumMod val="75000"/>
            </a:sysClr>
          </a:solidFill>
          <a:ln>
            <a:noFill/>
          </a:ln>
        </p:spPr>
        <p:txBody>
          <a:bodyPr vert="horz" wrap="square" lIns="91440" tIns="45720" rIns="91440" bIns="45720" numCol="1" anchor="t" anchorCtr="0" compatLnSpc="1"/>
          <a:p>
            <a:endParaRPr lang="zh-CN" altLang="en-US"/>
          </a:p>
        </p:txBody>
      </p:sp>
      <p:sp>
        <p:nvSpPr>
          <p:cNvPr id="124" name="Freeform 19"/>
          <p:cNvSpPr/>
          <p:nvPr>
            <p:custDataLst>
              <p:tags r:id="rId2"/>
            </p:custDataLst>
          </p:nvPr>
        </p:nvSpPr>
        <p:spPr bwMode="auto">
          <a:xfrm>
            <a:off x="6892803" y="3105851"/>
            <a:ext cx="1113488" cy="31650"/>
          </a:xfrm>
          <a:custGeom>
            <a:avLst/>
            <a:gdLst>
              <a:gd name="T0" fmla="*/ 484 w 491"/>
              <a:gd name="T1" fmla="*/ 0 h 14"/>
              <a:gd name="T2" fmla="*/ 7 w 491"/>
              <a:gd name="T3" fmla="*/ 0 h 14"/>
              <a:gd name="T4" fmla="*/ 0 w 491"/>
              <a:gd name="T5" fmla="*/ 7 h 14"/>
              <a:gd name="T6" fmla="*/ 7 w 491"/>
              <a:gd name="T7" fmla="*/ 14 h 14"/>
              <a:gd name="T8" fmla="*/ 484 w 491"/>
              <a:gd name="T9" fmla="*/ 14 h 14"/>
              <a:gd name="T10" fmla="*/ 491 w 491"/>
              <a:gd name="T11" fmla="*/ 7 h 14"/>
              <a:gd name="T12" fmla="*/ 484 w 49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91" h="14">
                <a:moveTo>
                  <a:pt x="484" y="0"/>
                </a:moveTo>
                <a:cubicBezTo>
                  <a:pt x="7" y="0"/>
                  <a:pt x="7" y="0"/>
                  <a:pt x="7" y="0"/>
                </a:cubicBezTo>
                <a:cubicBezTo>
                  <a:pt x="3" y="0"/>
                  <a:pt x="0" y="4"/>
                  <a:pt x="0" y="7"/>
                </a:cubicBezTo>
                <a:cubicBezTo>
                  <a:pt x="0" y="11"/>
                  <a:pt x="3" y="14"/>
                  <a:pt x="7" y="14"/>
                </a:cubicBezTo>
                <a:cubicBezTo>
                  <a:pt x="484" y="14"/>
                  <a:pt x="484" y="14"/>
                  <a:pt x="484" y="14"/>
                </a:cubicBezTo>
                <a:cubicBezTo>
                  <a:pt x="488" y="14"/>
                  <a:pt x="491" y="11"/>
                  <a:pt x="491" y="7"/>
                </a:cubicBezTo>
                <a:cubicBezTo>
                  <a:pt x="491" y="4"/>
                  <a:pt x="488" y="0"/>
                  <a:pt x="484" y="0"/>
                </a:cubicBezTo>
              </a:path>
            </a:pathLst>
          </a:custGeom>
          <a:solidFill>
            <a:sysClr val="window" lastClr="FFFFFF">
              <a:lumMod val="75000"/>
            </a:sysClr>
          </a:solidFill>
          <a:ln>
            <a:noFill/>
          </a:ln>
        </p:spPr>
        <p:txBody>
          <a:bodyPr vert="horz" wrap="square" lIns="91440" tIns="45720" rIns="91440" bIns="45720" numCol="1" anchor="t" anchorCtr="0" compatLnSpc="1"/>
          <a:p>
            <a:endParaRPr lang="zh-CN" altLang="en-US"/>
          </a:p>
        </p:txBody>
      </p:sp>
      <p:sp>
        <p:nvSpPr>
          <p:cNvPr id="16" name="Freeform 18"/>
          <p:cNvSpPr/>
          <p:nvPr>
            <p:custDataLst>
              <p:tags r:id="rId3"/>
            </p:custDataLst>
          </p:nvPr>
        </p:nvSpPr>
        <p:spPr bwMode="auto">
          <a:xfrm>
            <a:off x="4112895" y="2461895"/>
            <a:ext cx="588010" cy="76200"/>
          </a:xfrm>
          <a:custGeom>
            <a:avLst/>
            <a:gdLst>
              <a:gd name="T0" fmla="*/ 389 w 396"/>
              <a:gd name="T1" fmla="*/ 0 h 13"/>
              <a:gd name="T2" fmla="*/ 7 w 396"/>
              <a:gd name="T3" fmla="*/ 0 h 13"/>
              <a:gd name="T4" fmla="*/ 0 w 396"/>
              <a:gd name="T5" fmla="*/ 7 h 13"/>
              <a:gd name="T6" fmla="*/ 7 w 396"/>
              <a:gd name="T7" fmla="*/ 13 h 13"/>
              <a:gd name="T8" fmla="*/ 389 w 396"/>
              <a:gd name="T9" fmla="*/ 13 h 13"/>
              <a:gd name="T10" fmla="*/ 396 w 396"/>
              <a:gd name="T11" fmla="*/ 7 h 13"/>
              <a:gd name="T12" fmla="*/ 389 w 396"/>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396" h="13">
                <a:moveTo>
                  <a:pt x="389" y="0"/>
                </a:moveTo>
                <a:cubicBezTo>
                  <a:pt x="7" y="0"/>
                  <a:pt x="7" y="0"/>
                  <a:pt x="7" y="0"/>
                </a:cubicBezTo>
                <a:cubicBezTo>
                  <a:pt x="3" y="0"/>
                  <a:pt x="0" y="3"/>
                  <a:pt x="0" y="7"/>
                </a:cubicBezTo>
                <a:cubicBezTo>
                  <a:pt x="0" y="10"/>
                  <a:pt x="3" y="13"/>
                  <a:pt x="7" y="13"/>
                </a:cubicBezTo>
                <a:cubicBezTo>
                  <a:pt x="389" y="13"/>
                  <a:pt x="389" y="13"/>
                  <a:pt x="389" y="13"/>
                </a:cubicBezTo>
                <a:cubicBezTo>
                  <a:pt x="393" y="13"/>
                  <a:pt x="396" y="10"/>
                  <a:pt x="396" y="7"/>
                </a:cubicBezTo>
                <a:cubicBezTo>
                  <a:pt x="396" y="3"/>
                  <a:pt x="393" y="0"/>
                  <a:pt x="389" y="0"/>
                </a:cubicBezTo>
              </a:path>
            </a:pathLst>
          </a:custGeom>
          <a:solidFill>
            <a:sysClr val="window" lastClr="FFFFFF">
              <a:lumMod val="75000"/>
            </a:sysClr>
          </a:solidFill>
          <a:ln>
            <a:noFill/>
          </a:ln>
        </p:spPr>
        <p:txBody>
          <a:bodyPr vert="horz" wrap="square" lIns="91440" tIns="45720" rIns="91440" bIns="45720" numCol="1" anchor="t" anchorCtr="0" compatLnSpc="1"/>
          <a:p>
            <a:endParaRPr lang="zh-CN" altLang="en-US"/>
          </a:p>
        </p:txBody>
      </p:sp>
      <p:sp>
        <p:nvSpPr>
          <p:cNvPr id="21" name="Freeform 23"/>
          <p:cNvSpPr/>
          <p:nvPr>
            <p:custDataLst>
              <p:tags r:id="rId4"/>
            </p:custDataLst>
          </p:nvPr>
        </p:nvSpPr>
        <p:spPr bwMode="auto">
          <a:xfrm>
            <a:off x="5871126" y="4180759"/>
            <a:ext cx="700126" cy="1354216"/>
          </a:xfrm>
          <a:custGeom>
            <a:avLst/>
            <a:gdLst>
              <a:gd name="T0" fmla="*/ 0 w 730"/>
              <a:gd name="T1" fmla="*/ 0 h 1412"/>
              <a:gd name="T2" fmla="*/ 0 w 730"/>
              <a:gd name="T3" fmla="*/ 1041 h 1412"/>
              <a:gd name="T4" fmla="*/ 730 w 730"/>
              <a:gd name="T5" fmla="*/ 1412 h 1412"/>
              <a:gd name="T6" fmla="*/ 730 w 730"/>
              <a:gd name="T7" fmla="*/ 0 h 1412"/>
              <a:gd name="T8" fmla="*/ 0 w 730"/>
              <a:gd name="T9" fmla="*/ 0 h 1412"/>
            </a:gdLst>
            <a:ahLst/>
            <a:cxnLst>
              <a:cxn ang="0">
                <a:pos x="T0" y="T1"/>
              </a:cxn>
              <a:cxn ang="0">
                <a:pos x="T2" y="T3"/>
              </a:cxn>
              <a:cxn ang="0">
                <a:pos x="T4" y="T5"/>
              </a:cxn>
              <a:cxn ang="0">
                <a:pos x="T6" y="T7"/>
              </a:cxn>
              <a:cxn ang="0">
                <a:pos x="T8" y="T9"/>
              </a:cxn>
            </a:cxnLst>
            <a:rect l="0" t="0" r="r" b="b"/>
            <a:pathLst>
              <a:path w="730" h="1412">
                <a:moveTo>
                  <a:pt x="0" y="0"/>
                </a:moveTo>
                <a:lnTo>
                  <a:pt x="0" y="1041"/>
                </a:lnTo>
                <a:lnTo>
                  <a:pt x="730" y="1412"/>
                </a:lnTo>
                <a:lnTo>
                  <a:pt x="73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5"/>
          <p:cNvSpPr/>
          <p:nvPr>
            <p:custDataLst>
              <p:tags r:id="rId5"/>
            </p:custDataLst>
          </p:nvPr>
        </p:nvSpPr>
        <p:spPr bwMode="auto">
          <a:xfrm>
            <a:off x="5428992" y="4334429"/>
            <a:ext cx="1584395" cy="0"/>
          </a:xfrm>
          <a:custGeom>
            <a:avLst/>
            <a:gdLst>
              <a:gd name="T0" fmla="*/ 0 w 1652"/>
              <a:gd name="T1" fmla="*/ 1652 w 1652"/>
              <a:gd name="T2" fmla="*/ 0 w 1652"/>
              <a:gd name="T3" fmla="*/ 0 w 1652"/>
            </a:gdLst>
            <a:ahLst/>
            <a:cxnLst>
              <a:cxn ang="0">
                <a:pos x="T0" y="0"/>
              </a:cxn>
              <a:cxn ang="0">
                <a:pos x="T1" y="0"/>
              </a:cxn>
              <a:cxn ang="0">
                <a:pos x="T2" y="0"/>
              </a:cxn>
              <a:cxn ang="0">
                <a:pos x="T3" y="0"/>
              </a:cxn>
            </a:cxnLst>
            <a:rect l="0" t="0" r="r" b="b"/>
            <a:pathLst>
              <a:path w="1652">
                <a:moveTo>
                  <a:pt x="0" y="0"/>
                </a:moveTo>
                <a:lnTo>
                  <a:pt x="1652" y="0"/>
                </a:lnTo>
                <a:lnTo>
                  <a:pt x="0" y="0"/>
                </a:lnTo>
                <a:lnTo>
                  <a:pt x="0" y="0"/>
                </a:lnTo>
                <a:close/>
              </a:path>
            </a:pathLst>
          </a:custGeom>
          <a:solidFill>
            <a:srgbClr val="784C4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26"/>
          <p:cNvSpPr/>
          <p:nvPr>
            <p:custDataLst>
              <p:tags r:id="rId6"/>
            </p:custDataLst>
          </p:nvPr>
        </p:nvSpPr>
        <p:spPr bwMode="auto">
          <a:xfrm>
            <a:off x="5428992" y="4334429"/>
            <a:ext cx="1584395" cy="0"/>
          </a:xfrm>
          <a:custGeom>
            <a:avLst/>
            <a:gdLst>
              <a:gd name="T0" fmla="*/ 0 w 1652"/>
              <a:gd name="T1" fmla="*/ 1652 w 1652"/>
              <a:gd name="T2" fmla="*/ 0 w 1652"/>
              <a:gd name="T3" fmla="*/ 0 w 1652"/>
            </a:gdLst>
            <a:ahLst/>
            <a:cxnLst>
              <a:cxn ang="0">
                <a:pos x="T0" y="0"/>
              </a:cxn>
              <a:cxn ang="0">
                <a:pos x="T1" y="0"/>
              </a:cxn>
              <a:cxn ang="0">
                <a:pos x="T2" y="0"/>
              </a:cxn>
              <a:cxn ang="0">
                <a:pos x="T3" y="0"/>
              </a:cxn>
            </a:cxnLst>
            <a:rect l="0" t="0" r="r" b="b"/>
            <a:pathLst>
              <a:path w="1652">
                <a:moveTo>
                  <a:pt x="0" y="0"/>
                </a:moveTo>
                <a:lnTo>
                  <a:pt x="1652"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 name="Freeform 28"/>
          <p:cNvSpPr>
            <a:spLocks noEditPoints="1"/>
          </p:cNvSpPr>
          <p:nvPr>
            <p:custDataLst>
              <p:tags r:id="rId7"/>
            </p:custDataLst>
          </p:nvPr>
        </p:nvSpPr>
        <p:spPr bwMode="auto">
          <a:xfrm>
            <a:off x="5884553" y="4350734"/>
            <a:ext cx="671354" cy="131394"/>
          </a:xfrm>
          <a:custGeom>
            <a:avLst/>
            <a:gdLst>
              <a:gd name="T0" fmla="*/ 1 w 296"/>
              <a:gd name="T1" fmla="*/ 5 h 58"/>
              <a:gd name="T2" fmla="*/ 0 w 296"/>
              <a:gd name="T3" fmla="*/ 58 h 58"/>
              <a:gd name="T4" fmla="*/ 1 w 296"/>
              <a:gd name="T5" fmla="*/ 58 h 58"/>
              <a:gd name="T6" fmla="*/ 1 w 296"/>
              <a:gd name="T7" fmla="*/ 5 h 58"/>
              <a:gd name="T8" fmla="*/ 296 w 296"/>
              <a:gd name="T9" fmla="*/ 0 h 58"/>
              <a:gd name="T10" fmla="*/ 1 w 296"/>
              <a:gd name="T11" fmla="*/ 0 h 58"/>
              <a:gd name="T12" fmla="*/ 1 w 296"/>
              <a:gd name="T13" fmla="*/ 0 h 58"/>
              <a:gd name="T14" fmla="*/ 296 w 296"/>
              <a:gd name="T15" fmla="*/ 0 h 58"/>
              <a:gd name="T16" fmla="*/ 296 w 296"/>
              <a:gd name="T17" fmla="*/ 23 h 58"/>
              <a:gd name="T18" fmla="*/ 296 w 296"/>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6" h="58">
                <a:moveTo>
                  <a:pt x="1" y="5"/>
                </a:moveTo>
                <a:cubicBezTo>
                  <a:pt x="0" y="58"/>
                  <a:pt x="0" y="58"/>
                  <a:pt x="0" y="58"/>
                </a:cubicBezTo>
                <a:cubicBezTo>
                  <a:pt x="0" y="58"/>
                  <a:pt x="1" y="58"/>
                  <a:pt x="1" y="58"/>
                </a:cubicBezTo>
                <a:cubicBezTo>
                  <a:pt x="1" y="5"/>
                  <a:pt x="1" y="5"/>
                  <a:pt x="1" y="5"/>
                </a:cubicBezTo>
                <a:moveTo>
                  <a:pt x="296" y="0"/>
                </a:moveTo>
                <a:cubicBezTo>
                  <a:pt x="1" y="0"/>
                  <a:pt x="1" y="0"/>
                  <a:pt x="1" y="0"/>
                </a:cubicBezTo>
                <a:cubicBezTo>
                  <a:pt x="1" y="0"/>
                  <a:pt x="1" y="0"/>
                  <a:pt x="1" y="0"/>
                </a:cubicBezTo>
                <a:cubicBezTo>
                  <a:pt x="296" y="0"/>
                  <a:pt x="296" y="0"/>
                  <a:pt x="296" y="0"/>
                </a:cubicBezTo>
                <a:cubicBezTo>
                  <a:pt x="296" y="23"/>
                  <a:pt x="296" y="23"/>
                  <a:pt x="296" y="23"/>
                </a:cubicBezTo>
                <a:cubicBezTo>
                  <a:pt x="296" y="0"/>
                  <a:pt x="296" y="0"/>
                  <a:pt x="296" y="0"/>
                </a:cubicBezTo>
              </a:path>
            </a:pathLst>
          </a:custGeom>
          <a:solidFill>
            <a:srgbClr val="E5E5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29"/>
          <p:cNvSpPr/>
          <p:nvPr>
            <p:custDataLst>
              <p:tags r:id="rId8"/>
            </p:custDataLst>
          </p:nvPr>
        </p:nvSpPr>
        <p:spPr bwMode="auto">
          <a:xfrm>
            <a:off x="5428992" y="3842422"/>
            <a:ext cx="1584395" cy="492007"/>
          </a:xfrm>
          <a:custGeom>
            <a:avLst/>
            <a:gdLst>
              <a:gd name="T0" fmla="*/ 0 w 1652"/>
              <a:gd name="T1" fmla="*/ 0 h 513"/>
              <a:gd name="T2" fmla="*/ 0 w 1652"/>
              <a:gd name="T3" fmla="*/ 513 h 513"/>
              <a:gd name="T4" fmla="*/ 1652 w 1652"/>
              <a:gd name="T5" fmla="*/ 513 h 513"/>
              <a:gd name="T6" fmla="*/ 1650 w 1652"/>
              <a:gd name="T7" fmla="*/ 0 h 513"/>
              <a:gd name="T8" fmla="*/ 0 w 1652"/>
              <a:gd name="T9" fmla="*/ 0 h 513"/>
            </a:gdLst>
            <a:ahLst/>
            <a:cxnLst>
              <a:cxn ang="0">
                <a:pos x="T0" y="T1"/>
              </a:cxn>
              <a:cxn ang="0">
                <a:pos x="T2" y="T3"/>
              </a:cxn>
              <a:cxn ang="0">
                <a:pos x="T4" y="T5"/>
              </a:cxn>
              <a:cxn ang="0">
                <a:pos x="T6" y="T7"/>
              </a:cxn>
              <a:cxn ang="0">
                <a:pos x="T8" y="T9"/>
              </a:cxn>
            </a:cxnLst>
            <a:rect l="0" t="0" r="r" b="b"/>
            <a:pathLst>
              <a:path w="1652" h="513">
                <a:moveTo>
                  <a:pt x="0" y="0"/>
                </a:moveTo>
                <a:lnTo>
                  <a:pt x="0" y="513"/>
                </a:lnTo>
                <a:lnTo>
                  <a:pt x="1652" y="513"/>
                </a:lnTo>
                <a:lnTo>
                  <a:pt x="1650" y="0"/>
                </a:lnTo>
                <a:lnTo>
                  <a:pt x="0" y="0"/>
                </a:lnTo>
                <a:close/>
              </a:path>
            </a:pathLst>
          </a:custGeom>
          <a:solidFill>
            <a:srgbClr val="F3F7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8" name="Freeform 30"/>
          <p:cNvSpPr/>
          <p:nvPr>
            <p:custDataLst>
              <p:tags r:id="rId9"/>
            </p:custDataLst>
          </p:nvPr>
        </p:nvSpPr>
        <p:spPr bwMode="auto">
          <a:xfrm>
            <a:off x="5428992" y="3842422"/>
            <a:ext cx="1584395" cy="492007"/>
          </a:xfrm>
          <a:custGeom>
            <a:avLst/>
            <a:gdLst>
              <a:gd name="T0" fmla="*/ 0 w 1652"/>
              <a:gd name="T1" fmla="*/ 0 h 513"/>
              <a:gd name="T2" fmla="*/ 0 w 1652"/>
              <a:gd name="T3" fmla="*/ 513 h 513"/>
              <a:gd name="T4" fmla="*/ 1652 w 1652"/>
              <a:gd name="T5" fmla="*/ 513 h 513"/>
              <a:gd name="T6" fmla="*/ 1650 w 1652"/>
              <a:gd name="T7" fmla="*/ 0 h 513"/>
              <a:gd name="T8" fmla="*/ 0 w 1652"/>
              <a:gd name="T9" fmla="*/ 0 h 513"/>
            </a:gdLst>
            <a:ahLst/>
            <a:cxnLst>
              <a:cxn ang="0">
                <a:pos x="T0" y="T1"/>
              </a:cxn>
              <a:cxn ang="0">
                <a:pos x="T2" y="T3"/>
              </a:cxn>
              <a:cxn ang="0">
                <a:pos x="T4" y="T5"/>
              </a:cxn>
              <a:cxn ang="0">
                <a:pos x="T6" y="T7"/>
              </a:cxn>
              <a:cxn ang="0">
                <a:pos x="T8" y="T9"/>
              </a:cxn>
            </a:cxnLst>
            <a:rect l="0" t="0" r="r" b="b"/>
            <a:pathLst>
              <a:path w="1652" h="513">
                <a:moveTo>
                  <a:pt x="0" y="0"/>
                </a:moveTo>
                <a:lnTo>
                  <a:pt x="0" y="513"/>
                </a:lnTo>
                <a:lnTo>
                  <a:pt x="1652" y="513"/>
                </a:lnTo>
                <a:lnTo>
                  <a:pt x="165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9" name="Freeform 31"/>
          <p:cNvSpPr/>
          <p:nvPr>
            <p:custDataLst>
              <p:tags r:id="rId10"/>
            </p:custDataLst>
          </p:nvPr>
        </p:nvSpPr>
        <p:spPr bwMode="auto">
          <a:xfrm>
            <a:off x="5412688" y="3826118"/>
            <a:ext cx="1617003" cy="524615"/>
          </a:xfrm>
          <a:custGeom>
            <a:avLst/>
            <a:gdLst>
              <a:gd name="T0" fmla="*/ 7 w 713"/>
              <a:gd name="T1" fmla="*/ 7 h 231"/>
              <a:gd name="T2" fmla="*/ 0 w 713"/>
              <a:gd name="T3" fmla="*/ 7 h 231"/>
              <a:gd name="T4" fmla="*/ 0 w 713"/>
              <a:gd name="T5" fmla="*/ 224 h 231"/>
              <a:gd name="T6" fmla="*/ 2 w 713"/>
              <a:gd name="T7" fmla="*/ 229 h 231"/>
              <a:gd name="T8" fmla="*/ 7 w 713"/>
              <a:gd name="T9" fmla="*/ 231 h 231"/>
              <a:gd name="T10" fmla="*/ 706 w 713"/>
              <a:gd name="T11" fmla="*/ 231 h 231"/>
              <a:gd name="T12" fmla="*/ 711 w 713"/>
              <a:gd name="T13" fmla="*/ 229 h 231"/>
              <a:gd name="T14" fmla="*/ 713 w 713"/>
              <a:gd name="T15" fmla="*/ 224 h 231"/>
              <a:gd name="T16" fmla="*/ 711 w 713"/>
              <a:gd name="T17" fmla="*/ 7 h 231"/>
              <a:gd name="T18" fmla="*/ 705 w 713"/>
              <a:gd name="T19" fmla="*/ 0 h 231"/>
              <a:gd name="T20" fmla="*/ 7 w 713"/>
              <a:gd name="T21" fmla="*/ 0 h 231"/>
              <a:gd name="T22" fmla="*/ 2 w 713"/>
              <a:gd name="T23" fmla="*/ 2 h 231"/>
              <a:gd name="T24" fmla="*/ 0 w 713"/>
              <a:gd name="T25" fmla="*/ 7 h 231"/>
              <a:gd name="T26" fmla="*/ 7 w 713"/>
              <a:gd name="T27" fmla="*/ 7 h 231"/>
              <a:gd name="T28" fmla="*/ 7 w 713"/>
              <a:gd name="T29" fmla="*/ 13 h 231"/>
              <a:gd name="T30" fmla="*/ 698 w 713"/>
              <a:gd name="T31" fmla="*/ 13 h 231"/>
              <a:gd name="T32" fmla="*/ 699 w 713"/>
              <a:gd name="T33" fmla="*/ 217 h 231"/>
              <a:gd name="T34" fmla="*/ 14 w 713"/>
              <a:gd name="T35" fmla="*/ 217 h 231"/>
              <a:gd name="T36" fmla="*/ 14 w 713"/>
              <a:gd name="T37" fmla="*/ 7 h 231"/>
              <a:gd name="T38" fmla="*/ 7 w 713"/>
              <a:gd name="T39" fmla="*/ 7 h 231"/>
              <a:gd name="T40" fmla="*/ 7 w 713"/>
              <a:gd name="T41" fmla="*/ 13 h 231"/>
              <a:gd name="T42" fmla="*/ 7 w 713"/>
              <a:gd name="T43" fmla="*/ 7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13" h="231">
                <a:moveTo>
                  <a:pt x="7" y="7"/>
                </a:moveTo>
                <a:cubicBezTo>
                  <a:pt x="0" y="7"/>
                  <a:pt x="0" y="7"/>
                  <a:pt x="0" y="7"/>
                </a:cubicBezTo>
                <a:cubicBezTo>
                  <a:pt x="0" y="224"/>
                  <a:pt x="0" y="224"/>
                  <a:pt x="0" y="224"/>
                </a:cubicBezTo>
                <a:cubicBezTo>
                  <a:pt x="0" y="226"/>
                  <a:pt x="1" y="227"/>
                  <a:pt x="2" y="229"/>
                </a:cubicBezTo>
                <a:cubicBezTo>
                  <a:pt x="3" y="230"/>
                  <a:pt x="5" y="231"/>
                  <a:pt x="7" y="231"/>
                </a:cubicBezTo>
                <a:cubicBezTo>
                  <a:pt x="706" y="231"/>
                  <a:pt x="706" y="231"/>
                  <a:pt x="706" y="231"/>
                </a:cubicBezTo>
                <a:cubicBezTo>
                  <a:pt x="708" y="231"/>
                  <a:pt x="709" y="230"/>
                  <a:pt x="711" y="229"/>
                </a:cubicBezTo>
                <a:cubicBezTo>
                  <a:pt x="712" y="227"/>
                  <a:pt x="713" y="226"/>
                  <a:pt x="713" y="224"/>
                </a:cubicBezTo>
                <a:cubicBezTo>
                  <a:pt x="711" y="7"/>
                  <a:pt x="711" y="7"/>
                  <a:pt x="711" y="7"/>
                </a:cubicBezTo>
                <a:cubicBezTo>
                  <a:pt x="711" y="3"/>
                  <a:pt x="708" y="0"/>
                  <a:pt x="705" y="0"/>
                </a:cubicBezTo>
                <a:cubicBezTo>
                  <a:pt x="7" y="0"/>
                  <a:pt x="7" y="0"/>
                  <a:pt x="7" y="0"/>
                </a:cubicBezTo>
                <a:cubicBezTo>
                  <a:pt x="5" y="0"/>
                  <a:pt x="3" y="1"/>
                  <a:pt x="2" y="2"/>
                </a:cubicBezTo>
                <a:cubicBezTo>
                  <a:pt x="1" y="3"/>
                  <a:pt x="0" y="5"/>
                  <a:pt x="0" y="7"/>
                </a:cubicBezTo>
                <a:cubicBezTo>
                  <a:pt x="7" y="7"/>
                  <a:pt x="7" y="7"/>
                  <a:pt x="7" y="7"/>
                </a:cubicBezTo>
                <a:cubicBezTo>
                  <a:pt x="7" y="13"/>
                  <a:pt x="7" y="13"/>
                  <a:pt x="7" y="13"/>
                </a:cubicBezTo>
                <a:cubicBezTo>
                  <a:pt x="698" y="13"/>
                  <a:pt x="698" y="13"/>
                  <a:pt x="698" y="13"/>
                </a:cubicBezTo>
                <a:cubicBezTo>
                  <a:pt x="699" y="217"/>
                  <a:pt x="699" y="217"/>
                  <a:pt x="699" y="217"/>
                </a:cubicBezTo>
                <a:cubicBezTo>
                  <a:pt x="14" y="217"/>
                  <a:pt x="14" y="217"/>
                  <a:pt x="14" y="217"/>
                </a:cubicBezTo>
                <a:cubicBezTo>
                  <a:pt x="14" y="7"/>
                  <a:pt x="14" y="7"/>
                  <a:pt x="14" y="7"/>
                </a:cubicBezTo>
                <a:cubicBezTo>
                  <a:pt x="7" y="7"/>
                  <a:pt x="7" y="7"/>
                  <a:pt x="7" y="7"/>
                </a:cubicBezTo>
                <a:cubicBezTo>
                  <a:pt x="7" y="13"/>
                  <a:pt x="7" y="13"/>
                  <a:pt x="7" y="13"/>
                </a:cubicBezTo>
                <a:cubicBezTo>
                  <a:pt x="7" y="7"/>
                  <a:pt x="7" y="7"/>
                  <a:pt x="7" y="7"/>
                </a:cubicBezTo>
              </a:path>
            </a:pathLst>
          </a:custGeom>
          <a:solidFill>
            <a:srgbClr val="FFFF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 name="Freeform 32"/>
          <p:cNvSpPr/>
          <p:nvPr>
            <p:custDataLst>
              <p:tags r:id="rId11"/>
            </p:custDataLst>
          </p:nvPr>
        </p:nvSpPr>
        <p:spPr bwMode="auto">
          <a:xfrm>
            <a:off x="5444337" y="3855849"/>
            <a:ext cx="1551786" cy="122762"/>
          </a:xfrm>
          <a:custGeom>
            <a:avLst/>
            <a:gdLst>
              <a:gd name="T0" fmla="*/ 684 w 684"/>
              <a:gd name="T1" fmla="*/ 0 h 54"/>
              <a:gd name="T2" fmla="*/ 0 w 684"/>
              <a:gd name="T3" fmla="*/ 0 h 54"/>
              <a:gd name="T4" fmla="*/ 0 w 684"/>
              <a:gd name="T5" fmla="*/ 54 h 54"/>
              <a:gd name="T6" fmla="*/ 336 w 684"/>
              <a:gd name="T7" fmla="*/ 26 h 54"/>
              <a:gd name="T8" fmla="*/ 336 w 684"/>
              <a:gd name="T9" fmla="*/ 26 h 54"/>
              <a:gd name="T10" fmla="*/ 684 w 684"/>
              <a:gd name="T11" fmla="*/ 54 h 54"/>
              <a:gd name="T12" fmla="*/ 684 w 684"/>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684" h="54">
                <a:moveTo>
                  <a:pt x="684" y="0"/>
                </a:moveTo>
                <a:cubicBezTo>
                  <a:pt x="0" y="0"/>
                  <a:pt x="0" y="0"/>
                  <a:pt x="0" y="0"/>
                </a:cubicBezTo>
                <a:cubicBezTo>
                  <a:pt x="0" y="54"/>
                  <a:pt x="0" y="54"/>
                  <a:pt x="0" y="54"/>
                </a:cubicBezTo>
                <a:cubicBezTo>
                  <a:pt x="0" y="54"/>
                  <a:pt x="250" y="26"/>
                  <a:pt x="336" y="26"/>
                </a:cubicBezTo>
                <a:cubicBezTo>
                  <a:pt x="336" y="26"/>
                  <a:pt x="336" y="26"/>
                  <a:pt x="336" y="26"/>
                </a:cubicBezTo>
                <a:cubicBezTo>
                  <a:pt x="424" y="26"/>
                  <a:pt x="671" y="53"/>
                  <a:pt x="684" y="54"/>
                </a:cubicBezTo>
                <a:cubicBezTo>
                  <a:pt x="684" y="0"/>
                  <a:pt x="684" y="0"/>
                  <a:pt x="684" y="0"/>
                </a:cubicBezTo>
              </a:path>
            </a:pathLst>
          </a:custGeom>
          <a:solidFill>
            <a:srgbClr val="821437"/>
          </a:solidFill>
          <a:ln>
            <a:noFill/>
          </a:ln>
        </p:spPr>
        <p:txBody>
          <a:bodyPr vert="horz" wrap="square" lIns="91440" tIns="45720" rIns="91440" bIns="45720" numCol="1" anchor="t" anchorCtr="0" compatLnSpc="1"/>
          <a:p>
            <a:endParaRPr lang="zh-CN" altLang="en-US"/>
          </a:p>
        </p:txBody>
      </p:sp>
      <p:sp>
        <p:nvSpPr>
          <p:cNvPr id="6" name="Freeform 33"/>
          <p:cNvSpPr/>
          <p:nvPr>
            <p:custDataLst>
              <p:tags r:id="rId12"/>
            </p:custDataLst>
          </p:nvPr>
        </p:nvSpPr>
        <p:spPr bwMode="auto">
          <a:xfrm>
            <a:off x="5444337" y="3855849"/>
            <a:ext cx="1553704" cy="122762"/>
          </a:xfrm>
          <a:custGeom>
            <a:avLst/>
            <a:gdLst>
              <a:gd name="T0" fmla="*/ 685 w 685"/>
              <a:gd name="T1" fmla="*/ 0 h 54"/>
              <a:gd name="T2" fmla="*/ 0 w 685"/>
              <a:gd name="T3" fmla="*/ 0 h 54"/>
              <a:gd name="T4" fmla="*/ 684 w 685"/>
              <a:gd name="T5" fmla="*/ 0 h 54"/>
              <a:gd name="T6" fmla="*/ 684 w 685"/>
              <a:gd name="T7" fmla="*/ 54 h 54"/>
              <a:gd name="T8" fmla="*/ 685 w 685"/>
              <a:gd name="T9" fmla="*/ 54 h 54"/>
              <a:gd name="T10" fmla="*/ 685 w 685"/>
              <a:gd name="T11" fmla="*/ 0 h 54"/>
            </a:gdLst>
            <a:ahLst/>
            <a:cxnLst>
              <a:cxn ang="0">
                <a:pos x="T0" y="T1"/>
              </a:cxn>
              <a:cxn ang="0">
                <a:pos x="T2" y="T3"/>
              </a:cxn>
              <a:cxn ang="0">
                <a:pos x="T4" y="T5"/>
              </a:cxn>
              <a:cxn ang="0">
                <a:pos x="T6" y="T7"/>
              </a:cxn>
              <a:cxn ang="0">
                <a:pos x="T8" y="T9"/>
              </a:cxn>
              <a:cxn ang="0">
                <a:pos x="T10" y="T11"/>
              </a:cxn>
            </a:cxnLst>
            <a:rect l="0" t="0" r="r" b="b"/>
            <a:pathLst>
              <a:path w="685" h="54">
                <a:moveTo>
                  <a:pt x="685" y="0"/>
                </a:moveTo>
                <a:cubicBezTo>
                  <a:pt x="0" y="0"/>
                  <a:pt x="0" y="0"/>
                  <a:pt x="0" y="0"/>
                </a:cubicBezTo>
                <a:cubicBezTo>
                  <a:pt x="684" y="0"/>
                  <a:pt x="684" y="0"/>
                  <a:pt x="684" y="0"/>
                </a:cubicBezTo>
                <a:cubicBezTo>
                  <a:pt x="684" y="54"/>
                  <a:pt x="684" y="54"/>
                  <a:pt x="684" y="54"/>
                </a:cubicBezTo>
                <a:cubicBezTo>
                  <a:pt x="684" y="54"/>
                  <a:pt x="685" y="54"/>
                  <a:pt x="685" y="54"/>
                </a:cubicBezTo>
                <a:cubicBezTo>
                  <a:pt x="685" y="0"/>
                  <a:pt x="685" y="0"/>
                  <a:pt x="685" y="0"/>
                </a:cubicBezTo>
              </a:path>
            </a:pathLst>
          </a:custGeom>
          <a:solidFill>
            <a:srgbClr val="E5E5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7" name="Freeform 34"/>
          <p:cNvSpPr/>
          <p:nvPr>
            <p:custDataLst>
              <p:tags r:id="rId13"/>
            </p:custDataLst>
          </p:nvPr>
        </p:nvSpPr>
        <p:spPr bwMode="auto">
          <a:xfrm>
            <a:off x="5120169" y="3349457"/>
            <a:ext cx="2200122" cy="492965"/>
          </a:xfrm>
          <a:custGeom>
            <a:avLst/>
            <a:gdLst>
              <a:gd name="T0" fmla="*/ 324 w 2294"/>
              <a:gd name="T1" fmla="*/ 514 h 514"/>
              <a:gd name="T2" fmla="*/ 1972 w 2294"/>
              <a:gd name="T3" fmla="*/ 514 h 514"/>
              <a:gd name="T4" fmla="*/ 2294 w 2294"/>
              <a:gd name="T5" fmla="*/ 0 h 514"/>
              <a:gd name="T6" fmla="*/ 0 w 2294"/>
              <a:gd name="T7" fmla="*/ 0 h 514"/>
              <a:gd name="T8" fmla="*/ 324 w 2294"/>
              <a:gd name="T9" fmla="*/ 514 h 514"/>
            </a:gdLst>
            <a:ahLst/>
            <a:cxnLst>
              <a:cxn ang="0">
                <a:pos x="T0" y="T1"/>
              </a:cxn>
              <a:cxn ang="0">
                <a:pos x="T2" y="T3"/>
              </a:cxn>
              <a:cxn ang="0">
                <a:pos x="T4" y="T5"/>
              </a:cxn>
              <a:cxn ang="0">
                <a:pos x="T6" y="T7"/>
              </a:cxn>
              <a:cxn ang="0">
                <a:pos x="T8" y="T9"/>
              </a:cxn>
            </a:cxnLst>
            <a:rect l="0" t="0" r="r" b="b"/>
            <a:pathLst>
              <a:path w="2294" h="514">
                <a:moveTo>
                  <a:pt x="324" y="514"/>
                </a:moveTo>
                <a:lnTo>
                  <a:pt x="1972" y="514"/>
                </a:lnTo>
                <a:lnTo>
                  <a:pt x="2294" y="0"/>
                </a:lnTo>
                <a:lnTo>
                  <a:pt x="0" y="0"/>
                </a:lnTo>
                <a:lnTo>
                  <a:pt x="324" y="514"/>
                </a:lnTo>
                <a:close/>
              </a:path>
            </a:pathLst>
          </a:custGeom>
          <a:solidFill>
            <a:srgbClr val="1E53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3" name="Freeform 35"/>
          <p:cNvSpPr/>
          <p:nvPr>
            <p:custDataLst>
              <p:tags r:id="rId14"/>
            </p:custDataLst>
          </p:nvPr>
        </p:nvSpPr>
        <p:spPr bwMode="auto">
          <a:xfrm>
            <a:off x="5120169" y="3349457"/>
            <a:ext cx="2200122" cy="492965"/>
          </a:xfrm>
          <a:custGeom>
            <a:avLst/>
            <a:gdLst>
              <a:gd name="T0" fmla="*/ 324 w 2294"/>
              <a:gd name="T1" fmla="*/ 514 h 514"/>
              <a:gd name="T2" fmla="*/ 1972 w 2294"/>
              <a:gd name="T3" fmla="*/ 514 h 514"/>
              <a:gd name="T4" fmla="*/ 2294 w 2294"/>
              <a:gd name="T5" fmla="*/ 0 h 514"/>
              <a:gd name="T6" fmla="*/ 0 w 2294"/>
              <a:gd name="T7" fmla="*/ 0 h 514"/>
              <a:gd name="T8" fmla="*/ 324 w 2294"/>
              <a:gd name="T9" fmla="*/ 514 h 514"/>
            </a:gdLst>
            <a:ahLst/>
            <a:cxnLst>
              <a:cxn ang="0">
                <a:pos x="T0" y="T1"/>
              </a:cxn>
              <a:cxn ang="0">
                <a:pos x="T2" y="T3"/>
              </a:cxn>
              <a:cxn ang="0">
                <a:pos x="T4" y="T5"/>
              </a:cxn>
              <a:cxn ang="0">
                <a:pos x="T6" y="T7"/>
              </a:cxn>
              <a:cxn ang="0">
                <a:pos x="T8" y="T9"/>
              </a:cxn>
            </a:cxnLst>
            <a:rect l="0" t="0" r="r" b="b"/>
            <a:pathLst>
              <a:path w="2294" h="514">
                <a:moveTo>
                  <a:pt x="324" y="514"/>
                </a:moveTo>
                <a:lnTo>
                  <a:pt x="1972" y="514"/>
                </a:lnTo>
                <a:lnTo>
                  <a:pt x="2294" y="0"/>
                </a:lnTo>
                <a:lnTo>
                  <a:pt x="0" y="0"/>
                </a:lnTo>
                <a:lnTo>
                  <a:pt x="324" y="5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4" name="Freeform 36"/>
          <p:cNvSpPr/>
          <p:nvPr>
            <p:custDataLst>
              <p:tags r:id="rId15"/>
            </p:custDataLst>
          </p:nvPr>
        </p:nvSpPr>
        <p:spPr bwMode="auto">
          <a:xfrm>
            <a:off x="5103865" y="3334112"/>
            <a:ext cx="2234648" cy="521738"/>
          </a:xfrm>
          <a:custGeom>
            <a:avLst/>
            <a:gdLst>
              <a:gd name="T0" fmla="*/ 144 w 985"/>
              <a:gd name="T1" fmla="*/ 224 h 230"/>
              <a:gd name="T2" fmla="*/ 144 w 985"/>
              <a:gd name="T3" fmla="*/ 230 h 230"/>
              <a:gd name="T4" fmla="*/ 841 w 985"/>
              <a:gd name="T5" fmla="*/ 230 h 230"/>
              <a:gd name="T6" fmla="*/ 847 w 985"/>
              <a:gd name="T7" fmla="*/ 227 h 230"/>
              <a:gd name="T8" fmla="*/ 983 w 985"/>
              <a:gd name="T9" fmla="*/ 10 h 230"/>
              <a:gd name="T10" fmla="*/ 983 w 985"/>
              <a:gd name="T11" fmla="*/ 3 h 230"/>
              <a:gd name="T12" fmla="*/ 977 w 985"/>
              <a:gd name="T13" fmla="*/ 0 h 230"/>
              <a:gd name="T14" fmla="*/ 7 w 985"/>
              <a:gd name="T15" fmla="*/ 0 h 230"/>
              <a:gd name="T16" fmla="*/ 2 w 985"/>
              <a:gd name="T17" fmla="*/ 3 h 230"/>
              <a:gd name="T18" fmla="*/ 2 w 985"/>
              <a:gd name="T19" fmla="*/ 10 h 230"/>
              <a:gd name="T20" fmla="*/ 138 w 985"/>
              <a:gd name="T21" fmla="*/ 227 h 230"/>
              <a:gd name="T22" fmla="*/ 144 w 985"/>
              <a:gd name="T23" fmla="*/ 230 h 230"/>
              <a:gd name="T24" fmla="*/ 144 w 985"/>
              <a:gd name="T25" fmla="*/ 224 h 230"/>
              <a:gd name="T26" fmla="*/ 149 w 985"/>
              <a:gd name="T27" fmla="*/ 220 h 230"/>
              <a:gd name="T28" fmla="*/ 20 w 985"/>
              <a:gd name="T29" fmla="*/ 13 h 230"/>
              <a:gd name="T30" fmla="*/ 965 w 985"/>
              <a:gd name="T31" fmla="*/ 13 h 230"/>
              <a:gd name="T32" fmla="*/ 837 w 985"/>
              <a:gd name="T33" fmla="*/ 217 h 230"/>
              <a:gd name="T34" fmla="*/ 144 w 985"/>
              <a:gd name="T35" fmla="*/ 217 h 230"/>
              <a:gd name="T36" fmla="*/ 144 w 985"/>
              <a:gd name="T37" fmla="*/ 224 h 230"/>
              <a:gd name="T38" fmla="*/ 149 w 985"/>
              <a:gd name="T39" fmla="*/ 220 h 230"/>
              <a:gd name="T40" fmla="*/ 144 w 985"/>
              <a:gd name="T41" fmla="*/ 224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5" h="230">
                <a:moveTo>
                  <a:pt x="144" y="224"/>
                </a:moveTo>
                <a:cubicBezTo>
                  <a:pt x="144" y="230"/>
                  <a:pt x="144" y="230"/>
                  <a:pt x="144" y="230"/>
                </a:cubicBezTo>
                <a:cubicBezTo>
                  <a:pt x="841" y="230"/>
                  <a:pt x="841" y="230"/>
                  <a:pt x="841" y="230"/>
                </a:cubicBezTo>
                <a:cubicBezTo>
                  <a:pt x="843" y="230"/>
                  <a:pt x="846" y="229"/>
                  <a:pt x="847" y="227"/>
                </a:cubicBezTo>
                <a:cubicBezTo>
                  <a:pt x="983" y="10"/>
                  <a:pt x="983" y="10"/>
                  <a:pt x="983" y="10"/>
                </a:cubicBezTo>
                <a:cubicBezTo>
                  <a:pt x="984" y="8"/>
                  <a:pt x="985" y="6"/>
                  <a:pt x="983" y="3"/>
                </a:cubicBezTo>
                <a:cubicBezTo>
                  <a:pt x="982" y="1"/>
                  <a:pt x="980" y="0"/>
                  <a:pt x="977" y="0"/>
                </a:cubicBezTo>
                <a:cubicBezTo>
                  <a:pt x="7" y="0"/>
                  <a:pt x="7" y="0"/>
                  <a:pt x="7" y="0"/>
                </a:cubicBezTo>
                <a:cubicBezTo>
                  <a:pt x="5" y="0"/>
                  <a:pt x="3" y="1"/>
                  <a:pt x="2" y="3"/>
                </a:cubicBezTo>
                <a:cubicBezTo>
                  <a:pt x="0" y="6"/>
                  <a:pt x="0" y="8"/>
                  <a:pt x="2" y="10"/>
                </a:cubicBezTo>
                <a:cubicBezTo>
                  <a:pt x="138" y="227"/>
                  <a:pt x="138" y="227"/>
                  <a:pt x="138" y="227"/>
                </a:cubicBezTo>
                <a:cubicBezTo>
                  <a:pt x="139" y="229"/>
                  <a:pt x="141" y="230"/>
                  <a:pt x="144" y="230"/>
                </a:cubicBezTo>
                <a:cubicBezTo>
                  <a:pt x="144" y="224"/>
                  <a:pt x="144" y="224"/>
                  <a:pt x="144" y="224"/>
                </a:cubicBezTo>
                <a:cubicBezTo>
                  <a:pt x="149" y="220"/>
                  <a:pt x="149" y="220"/>
                  <a:pt x="149" y="220"/>
                </a:cubicBezTo>
                <a:cubicBezTo>
                  <a:pt x="20" y="13"/>
                  <a:pt x="20" y="13"/>
                  <a:pt x="20" y="13"/>
                </a:cubicBezTo>
                <a:cubicBezTo>
                  <a:pt x="965" y="13"/>
                  <a:pt x="965" y="13"/>
                  <a:pt x="965" y="13"/>
                </a:cubicBezTo>
                <a:cubicBezTo>
                  <a:pt x="837" y="217"/>
                  <a:pt x="837" y="217"/>
                  <a:pt x="837" y="217"/>
                </a:cubicBezTo>
                <a:cubicBezTo>
                  <a:pt x="144" y="217"/>
                  <a:pt x="144" y="217"/>
                  <a:pt x="144" y="217"/>
                </a:cubicBezTo>
                <a:cubicBezTo>
                  <a:pt x="144" y="224"/>
                  <a:pt x="144" y="224"/>
                  <a:pt x="144" y="224"/>
                </a:cubicBezTo>
                <a:cubicBezTo>
                  <a:pt x="149" y="220"/>
                  <a:pt x="149" y="220"/>
                  <a:pt x="149" y="220"/>
                </a:cubicBezTo>
                <a:cubicBezTo>
                  <a:pt x="144" y="224"/>
                  <a:pt x="144" y="224"/>
                  <a:pt x="144" y="224"/>
                </a:cubicBezTo>
              </a:path>
            </a:pathLst>
          </a:custGeom>
          <a:solidFill>
            <a:srgbClr val="FFFF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6" name="Freeform 38"/>
          <p:cNvSpPr/>
          <p:nvPr>
            <p:custDataLst>
              <p:tags r:id="rId16"/>
            </p:custDataLst>
          </p:nvPr>
        </p:nvSpPr>
        <p:spPr bwMode="auto">
          <a:xfrm>
            <a:off x="7195611" y="3415634"/>
            <a:ext cx="65217" cy="104540"/>
          </a:xfrm>
          <a:custGeom>
            <a:avLst/>
            <a:gdLst>
              <a:gd name="T0" fmla="*/ 29 w 29"/>
              <a:gd name="T1" fmla="*/ 0 h 46"/>
              <a:gd name="T2" fmla="*/ 0 w 29"/>
              <a:gd name="T3" fmla="*/ 46 h 46"/>
              <a:gd name="T4" fmla="*/ 0 w 29"/>
              <a:gd name="T5" fmla="*/ 46 h 46"/>
              <a:gd name="T6" fmla="*/ 29 w 29"/>
              <a:gd name="T7" fmla="*/ 0 h 46"/>
            </a:gdLst>
            <a:ahLst/>
            <a:cxnLst>
              <a:cxn ang="0">
                <a:pos x="T0" y="T1"/>
              </a:cxn>
              <a:cxn ang="0">
                <a:pos x="T2" y="T3"/>
              </a:cxn>
              <a:cxn ang="0">
                <a:pos x="T4" y="T5"/>
              </a:cxn>
              <a:cxn ang="0">
                <a:pos x="T6" y="T7"/>
              </a:cxn>
            </a:cxnLst>
            <a:rect l="0" t="0" r="r" b="b"/>
            <a:pathLst>
              <a:path w="29" h="46">
                <a:moveTo>
                  <a:pt x="29" y="0"/>
                </a:moveTo>
                <a:cubicBezTo>
                  <a:pt x="0" y="46"/>
                  <a:pt x="0" y="46"/>
                  <a:pt x="0" y="46"/>
                </a:cubicBezTo>
                <a:cubicBezTo>
                  <a:pt x="0" y="46"/>
                  <a:pt x="0" y="46"/>
                  <a:pt x="0" y="46"/>
                </a:cubicBezTo>
                <a:cubicBezTo>
                  <a:pt x="29" y="0"/>
                  <a:pt x="29" y="0"/>
                  <a:pt x="29" y="0"/>
                </a:cubicBezTo>
              </a:path>
            </a:pathLst>
          </a:custGeom>
          <a:solidFill>
            <a:srgbClr val="E5E5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7" name="Freeform 39"/>
          <p:cNvSpPr/>
          <p:nvPr>
            <p:custDataLst>
              <p:tags r:id="rId17"/>
            </p:custDataLst>
          </p:nvPr>
        </p:nvSpPr>
        <p:spPr bwMode="auto">
          <a:xfrm>
            <a:off x="4811346" y="2857451"/>
            <a:ext cx="2819685" cy="492007"/>
          </a:xfrm>
          <a:custGeom>
            <a:avLst/>
            <a:gdLst>
              <a:gd name="T0" fmla="*/ 322 w 2940"/>
              <a:gd name="T1" fmla="*/ 513 h 513"/>
              <a:gd name="T2" fmla="*/ 2616 w 2940"/>
              <a:gd name="T3" fmla="*/ 513 h 513"/>
              <a:gd name="T4" fmla="*/ 2940 w 2940"/>
              <a:gd name="T5" fmla="*/ 0 h 513"/>
              <a:gd name="T6" fmla="*/ 0 w 2940"/>
              <a:gd name="T7" fmla="*/ 0 h 513"/>
              <a:gd name="T8" fmla="*/ 322 w 2940"/>
              <a:gd name="T9" fmla="*/ 513 h 513"/>
            </a:gdLst>
            <a:ahLst/>
            <a:cxnLst>
              <a:cxn ang="0">
                <a:pos x="T0" y="T1"/>
              </a:cxn>
              <a:cxn ang="0">
                <a:pos x="T2" y="T3"/>
              </a:cxn>
              <a:cxn ang="0">
                <a:pos x="T4" y="T5"/>
              </a:cxn>
              <a:cxn ang="0">
                <a:pos x="T6" y="T7"/>
              </a:cxn>
              <a:cxn ang="0">
                <a:pos x="T8" y="T9"/>
              </a:cxn>
            </a:cxnLst>
            <a:rect l="0" t="0" r="r" b="b"/>
            <a:pathLst>
              <a:path w="2940" h="513">
                <a:moveTo>
                  <a:pt x="322" y="513"/>
                </a:moveTo>
                <a:lnTo>
                  <a:pt x="2616" y="513"/>
                </a:lnTo>
                <a:lnTo>
                  <a:pt x="2940" y="0"/>
                </a:lnTo>
                <a:lnTo>
                  <a:pt x="0" y="0"/>
                </a:lnTo>
                <a:lnTo>
                  <a:pt x="322" y="513"/>
                </a:lnTo>
                <a:close/>
              </a:path>
            </a:pathLst>
          </a:custGeom>
          <a:solidFill>
            <a:srgbClr val="00288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8" name="Freeform 40"/>
          <p:cNvSpPr/>
          <p:nvPr>
            <p:custDataLst>
              <p:tags r:id="rId18"/>
            </p:custDataLst>
          </p:nvPr>
        </p:nvSpPr>
        <p:spPr bwMode="auto">
          <a:xfrm>
            <a:off x="4811346" y="2857451"/>
            <a:ext cx="2819685" cy="492007"/>
          </a:xfrm>
          <a:custGeom>
            <a:avLst/>
            <a:gdLst>
              <a:gd name="T0" fmla="*/ 322 w 2940"/>
              <a:gd name="T1" fmla="*/ 513 h 513"/>
              <a:gd name="T2" fmla="*/ 2616 w 2940"/>
              <a:gd name="T3" fmla="*/ 513 h 513"/>
              <a:gd name="T4" fmla="*/ 2940 w 2940"/>
              <a:gd name="T5" fmla="*/ 0 h 513"/>
              <a:gd name="T6" fmla="*/ 0 w 2940"/>
              <a:gd name="T7" fmla="*/ 0 h 513"/>
              <a:gd name="T8" fmla="*/ 322 w 2940"/>
              <a:gd name="T9" fmla="*/ 513 h 513"/>
            </a:gdLst>
            <a:ahLst/>
            <a:cxnLst>
              <a:cxn ang="0">
                <a:pos x="T0" y="T1"/>
              </a:cxn>
              <a:cxn ang="0">
                <a:pos x="T2" y="T3"/>
              </a:cxn>
              <a:cxn ang="0">
                <a:pos x="T4" y="T5"/>
              </a:cxn>
              <a:cxn ang="0">
                <a:pos x="T6" y="T7"/>
              </a:cxn>
              <a:cxn ang="0">
                <a:pos x="T8" y="T9"/>
              </a:cxn>
            </a:cxnLst>
            <a:rect l="0" t="0" r="r" b="b"/>
            <a:pathLst>
              <a:path w="2940" h="513">
                <a:moveTo>
                  <a:pt x="322" y="513"/>
                </a:moveTo>
                <a:lnTo>
                  <a:pt x="2616" y="513"/>
                </a:lnTo>
                <a:lnTo>
                  <a:pt x="2940" y="0"/>
                </a:lnTo>
                <a:lnTo>
                  <a:pt x="0" y="0"/>
                </a:lnTo>
                <a:lnTo>
                  <a:pt x="322" y="5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9" name="Freeform 41"/>
          <p:cNvSpPr/>
          <p:nvPr>
            <p:custDataLst>
              <p:tags r:id="rId19"/>
            </p:custDataLst>
          </p:nvPr>
        </p:nvSpPr>
        <p:spPr bwMode="auto">
          <a:xfrm>
            <a:off x="4796001" y="2842106"/>
            <a:ext cx="2850376" cy="521738"/>
          </a:xfrm>
          <a:custGeom>
            <a:avLst/>
            <a:gdLst>
              <a:gd name="T0" fmla="*/ 143 w 1257"/>
              <a:gd name="T1" fmla="*/ 224 h 230"/>
              <a:gd name="T2" fmla="*/ 143 w 1257"/>
              <a:gd name="T3" fmla="*/ 230 h 230"/>
              <a:gd name="T4" fmla="*/ 1113 w 1257"/>
              <a:gd name="T5" fmla="*/ 230 h 230"/>
              <a:gd name="T6" fmla="*/ 1119 w 1257"/>
              <a:gd name="T7" fmla="*/ 227 h 230"/>
              <a:gd name="T8" fmla="*/ 1255 w 1257"/>
              <a:gd name="T9" fmla="*/ 10 h 230"/>
              <a:gd name="T10" fmla="*/ 1256 w 1257"/>
              <a:gd name="T11" fmla="*/ 3 h 230"/>
              <a:gd name="T12" fmla="*/ 1250 w 1257"/>
              <a:gd name="T13" fmla="*/ 0 h 230"/>
              <a:gd name="T14" fmla="*/ 7 w 1257"/>
              <a:gd name="T15" fmla="*/ 0 h 230"/>
              <a:gd name="T16" fmla="*/ 1 w 1257"/>
              <a:gd name="T17" fmla="*/ 3 h 230"/>
              <a:gd name="T18" fmla="*/ 2 w 1257"/>
              <a:gd name="T19" fmla="*/ 10 h 230"/>
              <a:gd name="T20" fmla="*/ 138 w 1257"/>
              <a:gd name="T21" fmla="*/ 227 h 230"/>
              <a:gd name="T22" fmla="*/ 143 w 1257"/>
              <a:gd name="T23" fmla="*/ 230 h 230"/>
              <a:gd name="T24" fmla="*/ 143 w 1257"/>
              <a:gd name="T25" fmla="*/ 224 h 230"/>
              <a:gd name="T26" fmla="*/ 149 w 1257"/>
              <a:gd name="T27" fmla="*/ 220 h 230"/>
              <a:gd name="T28" fmla="*/ 19 w 1257"/>
              <a:gd name="T29" fmla="*/ 13 h 230"/>
              <a:gd name="T30" fmla="*/ 1237 w 1257"/>
              <a:gd name="T31" fmla="*/ 13 h 230"/>
              <a:gd name="T32" fmla="*/ 1110 w 1257"/>
              <a:gd name="T33" fmla="*/ 217 h 230"/>
              <a:gd name="T34" fmla="*/ 143 w 1257"/>
              <a:gd name="T35" fmla="*/ 217 h 230"/>
              <a:gd name="T36" fmla="*/ 143 w 1257"/>
              <a:gd name="T37" fmla="*/ 224 h 230"/>
              <a:gd name="T38" fmla="*/ 149 w 1257"/>
              <a:gd name="T39" fmla="*/ 220 h 230"/>
              <a:gd name="T40" fmla="*/ 143 w 1257"/>
              <a:gd name="T41" fmla="*/ 224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7" h="230">
                <a:moveTo>
                  <a:pt x="143" y="224"/>
                </a:moveTo>
                <a:cubicBezTo>
                  <a:pt x="143" y="230"/>
                  <a:pt x="143" y="230"/>
                  <a:pt x="143" y="230"/>
                </a:cubicBezTo>
                <a:cubicBezTo>
                  <a:pt x="1113" y="230"/>
                  <a:pt x="1113" y="230"/>
                  <a:pt x="1113" y="230"/>
                </a:cubicBezTo>
                <a:cubicBezTo>
                  <a:pt x="1116" y="230"/>
                  <a:pt x="1118" y="229"/>
                  <a:pt x="1119" y="227"/>
                </a:cubicBezTo>
                <a:cubicBezTo>
                  <a:pt x="1255" y="10"/>
                  <a:pt x="1255" y="10"/>
                  <a:pt x="1255" y="10"/>
                </a:cubicBezTo>
                <a:cubicBezTo>
                  <a:pt x="1257" y="8"/>
                  <a:pt x="1257" y="5"/>
                  <a:pt x="1256" y="3"/>
                </a:cubicBezTo>
                <a:cubicBezTo>
                  <a:pt x="1254" y="1"/>
                  <a:pt x="1252" y="0"/>
                  <a:pt x="1250" y="0"/>
                </a:cubicBezTo>
                <a:cubicBezTo>
                  <a:pt x="7" y="0"/>
                  <a:pt x="7" y="0"/>
                  <a:pt x="7" y="0"/>
                </a:cubicBezTo>
                <a:cubicBezTo>
                  <a:pt x="5" y="0"/>
                  <a:pt x="3" y="1"/>
                  <a:pt x="1" y="3"/>
                </a:cubicBezTo>
                <a:cubicBezTo>
                  <a:pt x="0" y="5"/>
                  <a:pt x="0" y="8"/>
                  <a:pt x="2" y="10"/>
                </a:cubicBezTo>
                <a:cubicBezTo>
                  <a:pt x="138" y="227"/>
                  <a:pt x="138" y="227"/>
                  <a:pt x="138" y="227"/>
                </a:cubicBezTo>
                <a:cubicBezTo>
                  <a:pt x="139" y="229"/>
                  <a:pt x="141" y="230"/>
                  <a:pt x="143" y="230"/>
                </a:cubicBezTo>
                <a:cubicBezTo>
                  <a:pt x="143" y="224"/>
                  <a:pt x="143" y="224"/>
                  <a:pt x="143" y="224"/>
                </a:cubicBezTo>
                <a:cubicBezTo>
                  <a:pt x="149" y="220"/>
                  <a:pt x="149" y="220"/>
                  <a:pt x="149" y="220"/>
                </a:cubicBezTo>
                <a:cubicBezTo>
                  <a:pt x="19" y="13"/>
                  <a:pt x="19" y="13"/>
                  <a:pt x="19" y="13"/>
                </a:cubicBezTo>
                <a:cubicBezTo>
                  <a:pt x="1237" y="13"/>
                  <a:pt x="1237" y="13"/>
                  <a:pt x="1237" y="13"/>
                </a:cubicBezTo>
                <a:cubicBezTo>
                  <a:pt x="1110" y="217"/>
                  <a:pt x="1110" y="217"/>
                  <a:pt x="1110" y="217"/>
                </a:cubicBezTo>
                <a:cubicBezTo>
                  <a:pt x="143" y="217"/>
                  <a:pt x="143" y="217"/>
                  <a:pt x="143" y="217"/>
                </a:cubicBezTo>
                <a:cubicBezTo>
                  <a:pt x="143" y="224"/>
                  <a:pt x="143" y="224"/>
                  <a:pt x="143" y="224"/>
                </a:cubicBezTo>
                <a:cubicBezTo>
                  <a:pt x="149" y="220"/>
                  <a:pt x="149" y="220"/>
                  <a:pt x="149" y="220"/>
                </a:cubicBezTo>
                <a:cubicBezTo>
                  <a:pt x="143" y="224"/>
                  <a:pt x="143" y="224"/>
                  <a:pt x="143" y="224"/>
                </a:cubicBezTo>
              </a:path>
            </a:pathLst>
          </a:custGeom>
          <a:solidFill>
            <a:srgbClr val="FFFF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0" name="Freeform 42"/>
          <p:cNvSpPr/>
          <p:nvPr>
            <p:custDataLst>
              <p:tags r:id="rId20"/>
            </p:custDataLst>
          </p:nvPr>
        </p:nvSpPr>
        <p:spPr bwMode="auto">
          <a:xfrm>
            <a:off x="4839160" y="2870878"/>
            <a:ext cx="2762141" cy="164002"/>
          </a:xfrm>
          <a:custGeom>
            <a:avLst/>
            <a:gdLst>
              <a:gd name="T0" fmla="*/ 1218 w 1218"/>
              <a:gd name="T1" fmla="*/ 0 h 72"/>
              <a:gd name="T2" fmla="*/ 0 w 1218"/>
              <a:gd name="T3" fmla="*/ 0 h 72"/>
              <a:gd name="T4" fmla="*/ 12 w 1218"/>
              <a:gd name="T5" fmla="*/ 19 h 72"/>
              <a:gd name="T6" fmla="*/ 46 w 1218"/>
              <a:gd name="T7" fmla="*/ 72 h 72"/>
              <a:gd name="T8" fmla="*/ 605 w 1218"/>
              <a:gd name="T9" fmla="*/ 35 h 72"/>
              <a:gd name="T10" fmla="*/ 642 w 1218"/>
              <a:gd name="T11" fmla="*/ 35 h 72"/>
              <a:gd name="T12" fmla="*/ 1178 w 1218"/>
              <a:gd name="T13" fmla="*/ 61 h 72"/>
              <a:gd name="T14" fmla="*/ 1218 w 1218"/>
              <a:gd name="T15" fmla="*/ 1 h 72"/>
              <a:gd name="T16" fmla="*/ 1218 w 1218"/>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8" h="72">
                <a:moveTo>
                  <a:pt x="1218" y="0"/>
                </a:moveTo>
                <a:cubicBezTo>
                  <a:pt x="0" y="0"/>
                  <a:pt x="0" y="0"/>
                  <a:pt x="0" y="0"/>
                </a:cubicBezTo>
                <a:cubicBezTo>
                  <a:pt x="12" y="19"/>
                  <a:pt x="12" y="19"/>
                  <a:pt x="12" y="19"/>
                </a:cubicBezTo>
                <a:cubicBezTo>
                  <a:pt x="46" y="72"/>
                  <a:pt x="46" y="72"/>
                  <a:pt x="46" y="72"/>
                </a:cubicBezTo>
                <a:cubicBezTo>
                  <a:pt x="46" y="72"/>
                  <a:pt x="343" y="39"/>
                  <a:pt x="605" y="35"/>
                </a:cubicBezTo>
                <a:cubicBezTo>
                  <a:pt x="617" y="35"/>
                  <a:pt x="629" y="35"/>
                  <a:pt x="642" y="35"/>
                </a:cubicBezTo>
                <a:cubicBezTo>
                  <a:pt x="867" y="35"/>
                  <a:pt x="1178" y="61"/>
                  <a:pt x="1178" y="61"/>
                </a:cubicBezTo>
                <a:cubicBezTo>
                  <a:pt x="1218" y="1"/>
                  <a:pt x="1218" y="1"/>
                  <a:pt x="1218" y="1"/>
                </a:cubicBezTo>
                <a:cubicBezTo>
                  <a:pt x="1218" y="0"/>
                  <a:pt x="1218" y="0"/>
                  <a:pt x="1218" y="0"/>
                </a:cubicBezTo>
              </a:path>
            </a:pathLst>
          </a:custGeom>
          <a:solidFill>
            <a:srgbClr val="002882"/>
          </a:solidFill>
          <a:ln>
            <a:noFill/>
          </a:ln>
        </p:spPr>
        <p:txBody>
          <a:bodyPr vert="horz" wrap="square" lIns="91440" tIns="45720" rIns="91440" bIns="45720" numCol="1" anchor="t" anchorCtr="0" compatLnSpc="1"/>
          <a:p>
            <a:endParaRPr lang="zh-CN" altLang="en-US"/>
          </a:p>
        </p:txBody>
      </p:sp>
      <p:sp>
        <p:nvSpPr>
          <p:cNvPr id="43" name="Freeform 45"/>
          <p:cNvSpPr/>
          <p:nvPr>
            <p:custDataLst>
              <p:tags r:id="rId21"/>
            </p:custDataLst>
          </p:nvPr>
        </p:nvSpPr>
        <p:spPr bwMode="auto">
          <a:xfrm>
            <a:off x="4503483" y="2362568"/>
            <a:ext cx="3435412" cy="494884"/>
          </a:xfrm>
          <a:custGeom>
            <a:avLst/>
            <a:gdLst>
              <a:gd name="T0" fmla="*/ 321 w 3582"/>
              <a:gd name="T1" fmla="*/ 516 h 516"/>
              <a:gd name="T2" fmla="*/ 3261 w 3582"/>
              <a:gd name="T3" fmla="*/ 516 h 516"/>
              <a:gd name="T4" fmla="*/ 3582 w 3582"/>
              <a:gd name="T5" fmla="*/ 0 h 516"/>
              <a:gd name="T6" fmla="*/ 0 w 3582"/>
              <a:gd name="T7" fmla="*/ 0 h 516"/>
              <a:gd name="T8" fmla="*/ 321 w 3582"/>
              <a:gd name="T9" fmla="*/ 516 h 516"/>
            </a:gdLst>
            <a:ahLst/>
            <a:cxnLst>
              <a:cxn ang="0">
                <a:pos x="T0" y="T1"/>
              </a:cxn>
              <a:cxn ang="0">
                <a:pos x="T2" y="T3"/>
              </a:cxn>
              <a:cxn ang="0">
                <a:pos x="T4" y="T5"/>
              </a:cxn>
              <a:cxn ang="0">
                <a:pos x="T6" y="T7"/>
              </a:cxn>
              <a:cxn ang="0">
                <a:pos x="T8" y="T9"/>
              </a:cxn>
            </a:cxnLst>
            <a:rect l="0" t="0" r="r" b="b"/>
            <a:pathLst>
              <a:path w="3582" h="516">
                <a:moveTo>
                  <a:pt x="321" y="516"/>
                </a:moveTo>
                <a:lnTo>
                  <a:pt x="3261" y="516"/>
                </a:lnTo>
                <a:lnTo>
                  <a:pt x="3582" y="0"/>
                </a:lnTo>
                <a:lnTo>
                  <a:pt x="0" y="0"/>
                </a:lnTo>
                <a:lnTo>
                  <a:pt x="321" y="516"/>
                </a:lnTo>
                <a:close/>
              </a:path>
            </a:pathLst>
          </a:custGeom>
          <a:solidFill>
            <a:srgbClr val="D80C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4" name="Freeform 46"/>
          <p:cNvSpPr/>
          <p:nvPr>
            <p:custDataLst>
              <p:tags r:id="rId22"/>
            </p:custDataLst>
          </p:nvPr>
        </p:nvSpPr>
        <p:spPr bwMode="auto">
          <a:xfrm>
            <a:off x="4503483" y="2362568"/>
            <a:ext cx="3435412" cy="494884"/>
          </a:xfrm>
          <a:custGeom>
            <a:avLst/>
            <a:gdLst>
              <a:gd name="T0" fmla="*/ 321 w 3582"/>
              <a:gd name="T1" fmla="*/ 516 h 516"/>
              <a:gd name="T2" fmla="*/ 3261 w 3582"/>
              <a:gd name="T3" fmla="*/ 516 h 516"/>
              <a:gd name="T4" fmla="*/ 3582 w 3582"/>
              <a:gd name="T5" fmla="*/ 0 h 516"/>
              <a:gd name="T6" fmla="*/ 0 w 3582"/>
              <a:gd name="T7" fmla="*/ 0 h 516"/>
              <a:gd name="T8" fmla="*/ 321 w 3582"/>
              <a:gd name="T9" fmla="*/ 516 h 516"/>
            </a:gdLst>
            <a:ahLst/>
            <a:cxnLst>
              <a:cxn ang="0">
                <a:pos x="T0" y="T1"/>
              </a:cxn>
              <a:cxn ang="0">
                <a:pos x="T2" y="T3"/>
              </a:cxn>
              <a:cxn ang="0">
                <a:pos x="T4" y="T5"/>
              </a:cxn>
              <a:cxn ang="0">
                <a:pos x="T6" y="T7"/>
              </a:cxn>
              <a:cxn ang="0">
                <a:pos x="T8" y="T9"/>
              </a:cxn>
            </a:cxnLst>
            <a:rect l="0" t="0" r="r" b="b"/>
            <a:pathLst>
              <a:path w="3582" h="516">
                <a:moveTo>
                  <a:pt x="321" y="516"/>
                </a:moveTo>
                <a:lnTo>
                  <a:pt x="3261" y="516"/>
                </a:lnTo>
                <a:lnTo>
                  <a:pt x="3582" y="0"/>
                </a:lnTo>
                <a:lnTo>
                  <a:pt x="0" y="0"/>
                </a:lnTo>
                <a:lnTo>
                  <a:pt x="321" y="5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8" name="Freeform 47"/>
          <p:cNvSpPr/>
          <p:nvPr>
            <p:custDataLst>
              <p:tags r:id="rId23"/>
            </p:custDataLst>
          </p:nvPr>
        </p:nvSpPr>
        <p:spPr bwMode="auto">
          <a:xfrm>
            <a:off x="4487178" y="2349140"/>
            <a:ext cx="3468020" cy="521738"/>
          </a:xfrm>
          <a:custGeom>
            <a:avLst/>
            <a:gdLst>
              <a:gd name="T0" fmla="*/ 143 w 1529"/>
              <a:gd name="T1" fmla="*/ 224 h 230"/>
              <a:gd name="T2" fmla="*/ 143 w 1529"/>
              <a:gd name="T3" fmla="*/ 230 h 230"/>
              <a:gd name="T4" fmla="*/ 1386 w 1529"/>
              <a:gd name="T5" fmla="*/ 230 h 230"/>
              <a:gd name="T6" fmla="*/ 1391 w 1529"/>
              <a:gd name="T7" fmla="*/ 227 h 230"/>
              <a:gd name="T8" fmla="*/ 1528 w 1529"/>
              <a:gd name="T9" fmla="*/ 10 h 230"/>
              <a:gd name="T10" fmla="*/ 1528 w 1529"/>
              <a:gd name="T11" fmla="*/ 3 h 230"/>
              <a:gd name="T12" fmla="*/ 1522 w 1529"/>
              <a:gd name="T13" fmla="*/ 0 h 230"/>
              <a:gd name="T14" fmla="*/ 7 w 1529"/>
              <a:gd name="T15" fmla="*/ 0 h 230"/>
              <a:gd name="T16" fmla="*/ 1 w 1529"/>
              <a:gd name="T17" fmla="*/ 3 h 230"/>
              <a:gd name="T18" fmla="*/ 1 w 1529"/>
              <a:gd name="T19" fmla="*/ 10 h 230"/>
              <a:gd name="T20" fmla="*/ 137 w 1529"/>
              <a:gd name="T21" fmla="*/ 227 h 230"/>
              <a:gd name="T22" fmla="*/ 143 w 1529"/>
              <a:gd name="T23" fmla="*/ 230 h 230"/>
              <a:gd name="T24" fmla="*/ 143 w 1529"/>
              <a:gd name="T25" fmla="*/ 224 h 230"/>
              <a:gd name="T26" fmla="*/ 149 w 1529"/>
              <a:gd name="T27" fmla="*/ 220 h 230"/>
              <a:gd name="T28" fmla="*/ 19 w 1529"/>
              <a:gd name="T29" fmla="*/ 13 h 230"/>
              <a:gd name="T30" fmla="*/ 1510 w 1529"/>
              <a:gd name="T31" fmla="*/ 13 h 230"/>
              <a:gd name="T32" fmla="*/ 1382 w 1529"/>
              <a:gd name="T33" fmla="*/ 217 h 230"/>
              <a:gd name="T34" fmla="*/ 143 w 1529"/>
              <a:gd name="T35" fmla="*/ 217 h 230"/>
              <a:gd name="T36" fmla="*/ 143 w 1529"/>
              <a:gd name="T37" fmla="*/ 224 h 230"/>
              <a:gd name="T38" fmla="*/ 149 w 1529"/>
              <a:gd name="T39" fmla="*/ 220 h 230"/>
              <a:gd name="T40" fmla="*/ 143 w 1529"/>
              <a:gd name="T41" fmla="*/ 224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29" h="230">
                <a:moveTo>
                  <a:pt x="143" y="224"/>
                </a:moveTo>
                <a:cubicBezTo>
                  <a:pt x="143" y="230"/>
                  <a:pt x="143" y="230"/>
                  <a:pt x="143" y="230"/>
                </a:cubicBezTo>
                <a:cubicBezTo>
                  <a:pt x="1386" y="230"/>
                  <a:pt x="1386" y="230"/>
                  <a:pt x="1386" y="230"/>
                </a:cubicBezTo>
                <a:cubicBezTo>
                  <a:pt x="1388" y="230"/>
                  <a:pt x="1390" y="229"/>
                  <a:pt x="1391" y="227"/>
                </a:cubicBezTo>
                <a:cubicBezTo>
                  <a:pt x="1528" y="10"/>
                  <a:pt x="1528" y="10"/>
                  <a:pt x="1528" y="10"/>
                </a:cubicBezTo>
                <a:cubicBezTo>
                  <a:pt x="1529" y="8"/>
                  <a:pt x="1529" y="5"/>
                  <a:pt x="1528" y="3"/>
                </a:cubicBezTo>
                <a:cubicBezTo>
                  <a:pt x="1527" y="1"/>
                  <a:pt x="1524" y="0"/>
                  <a:pt x="1522" y="0"/>
                </a:cubicBezTo>
                <a:cubicBezTo>
                  <a:pt x="7" y="0"/>
                  <a:pt x="7" y="0"/>
                  <a:pt x="7" y="0"/>
                </a:cubicBezTo>
                <a:cubicBezTo>
                  <a:pt x="5" y="0"/>
                  <a:pt x="2" y="1"/>
                  <a:pt x="1" y="3"/>
                </a:cubicBezTo>
                <a:cubicBezTo>
                  <a:pt x="0" y="5"/>
                  <a:pt x="0" y="8"/>
                  <a:pt x="1" y="10"/>
                </a:cubicBezTo>
                <a:cubicBezTo>
                  <a:pt x="137" y="227"/>
                  <a:pt x="137" y="227"/>
                  <a:pt x="137" y="227"/>
                </a:cubicBezTo>
                <a:cubicBezTo>
                  <a:pt x="139" y="229"/>
                  <a:pt x="141" y="230"/>
                  <a:pt x="143" y="230"/>
                </a:cubicBezTo>
                <a:cubicBezTo>
                  <a:pt x="143" y="224"/>
                  <a:pt x="143" y="224"/>
                  <a:pt x="143" y="224"/>
                </a:cubicBezTo>
                <a:cubicBezTo>
                  <a:pt x="149" y="220"/>
                  <a:pt x="149" y="220"/>
                  <a:pt x="149" y="220"/>
                </a:cubicBezTo>
                <a:cubicBezTo>
                  <a:pt x="19" y="13"/>
                  <a:pt x="19" y="13"/>
                  <a:pt x="19" y="13"/>
                </a:cubicBezTo>
                <a:cubicBezTo>
                  <a:pt x="1510" y="13"/>
                  <a:pt x="1510" y="13"/>
                  <a:pt x="1510" y="13"/>
                </a:cubicBezTo>
                <a:cubicBezTo>
                  <a:pt x="1382" y="217"/>
                  <a:pt x="1382" y="217"/>
                  <a:pt x="1382" y="217"/>
                </a:cubicBezTo>
                <a:cubicBezTo>
                  <a:pt x="143" y="217"/>
                  <a:pt x="143" y="217"/>
                  <a:pt x="143" y="217"/>
                </a:cubicBezTo>
                <a:cubicBezTo>
                  <a:pt x="143" y="224"/>
                  <a:pt x="143" y="224"/>
                  <a:pt x="143" y="224"/>
                </a:cubicBezTo>
                <a:cubicBezTo>
                  <a:pt x="149" y="220"/>
                  <a:pt x="149" y="220"/>
                  <a:pt x="149" y="220"/>
                </a:cubicBezTo>
                <a:cubicBezTo>
                  <a:pt x="143" y="224"/>
                  <a:pt x="143" y="224"/>
                  <a:pt x="143" y="224"/>
                </a:cubicBezTo>
              </a:path>
            </a:pathLst>
          </a:custGeom>
          <a:solidFill>
            <a:srgbClr val="FFFF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9" name="Freeform 51"/>
          <p:cNvSpPr/>
          <p:nvPr>
            <p:custDataLst>
              <p:tags r:id="rId24"/>
            </p:custDataLst>
          </p:nvPr>
        </p:nvSpPr>
        <p:spPr bwMode="auto">
          <a:xfrm>
            <a:off x="4510196" y="2349140"/>
            <a:ext cx="3417190" cy="159207"/>
          </a:xfrm>
          <a:custGeom>
            <a:avLst/>
            <a:gdLst>
              <a:gd name="T0" fmla="*/ 1507 w 1507"/>
              <a:gd name="T1" fmla="*/ 0 h 70"/>
              <a:gd name="T2" fmla="*/ 0 w 1507"/>
              <a:gd name="T3" fmla="*/ 0 h 70"/>
              <a:gd name="T4" fmla="*/ 44 w 1507"/>
              <a:gd name="T5" fmla="*/ 70 h 70"/>
              <a:gd name="T6" fmla="*/ 45 w 1507"/>
              <a:gd name="T7" fmla="*/ 70 h 70"/>
              <a:gd name="T8" fmla="*/ 9 w 1507"/>
              <a:gd name="T9" fmla="*/ 13 h 70"/>
              <a:gd name="T10" fmla="*/ 1499 w 1507"/>
              <a:gd name="T11" fmla="*/ 13 h 70"/>
              <a:gd name="T12" fmla="*/ 1507 w 1507"/>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1507" h="70">
                <a:moveTo>
                  <a:pt x="1507" y="0"/>
                </a:moveTo>
                <a:cubicBezTo>
                  <a:pt x="0" y="0"/>
                  <a:pt x="0" y="0"/>
                  <a:pt x="0" y="0"/>
                </a:cubicBezTo>
                <a:cubicBezTo>
                  <a:pt x="44" y="70"/>
                  <a:pt x="44" y="70"/>
                  <a:pt x="44" y="70"/>
                </a:cubicBezTo>
                <a:cubicBezTo>
                  <a:pt x="44" y="70"/>
                  <a:pt x="44" y="70"/>
                  <a:pt x="45" y="70"/>
                </a:cubicBezTo>
                <a:cubicBezTo>
                  <a:pt x="9" y="13"/>
                  <a:pt x="9" y="13"/>
                  <a:pt x="9" y="13"/>
                </a:cubicBezTo>
                <a:cubicBezTo>
                  <a:pt x="1499" y="13"/>
                  <a:pt x="1499" y="13"/>
                  <a:pt x="1499" y="13"/>
                </a:cubicBezTo>
                <a:cubicBezTo>
                  <a:pt x="1507" y="0"/>
                  <a:pt x="1507" y="0"/>
                  <a:pt x="1507" y="0"/>
                </a:cubicBezTo>
              </a:path>
            </a:pathLst>
          </a:custGeom>
          <a:solidFill>
            <a:srgbClr val="D80C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9" name="文本框 98"/>
          <p:cNvSpPr txBox="1"/>
          <p:nvPr>
            <p:custDataLst>
              <p:tags r:id="rId25"/>
            </p:custDataLst>
          </p:nvPr>
        </p:nvSpPr>
        <p:spPr>
          <a:xfrm>
            <a:off x="4948101" y="2402760"/>
            <a:ext cx="2527709" cy="410845"/>
          </a:xfrm>
          <a:prstGeom prst="rect">
            <a:avLst/>
          </a:prstGeom>
          <a:noFill/>
        </p:spPr>
        <p:txBody>
          <a:bodyPr wrap="square" rtlCol="0">
            <a:spAutoFit/>
          </a:bodyPr>
          <a:p>
            <a:pPr algn="ctr">
              <a:lnSpc>
                <a:spcPct val="130000"/>
              </a:lnSpc>
            </a:pPr>
            <a:r>
              <a:rPr lang="zh-CN" altLang="en-US" sz="1600" b="1" smtClean="0">
                <a:solidFill>
                  <a:sysClr val="window" lastClr="FFFFFF"/>
                </a:solidFill>
                <a:latin typeface="微软雅黑" panose="020B0503020204020204" pitchFamily="34" charset="-122"/>
                <a:ea typeface="微软雅黑" panose="020B0503020204020204" pitchFamily="34" charset="-122"/>
                <a:cs typeface="+mn-ea"/>
              </a:rPr>
              <a:t>小微企业</a:t>
            </a:r>
            <a:endParaRPr lang="zh-CN" altLang="en-US" sz="1600" b="1" smtClean="0">
              <a:solidFill>
                <a:sysClr val="window" lastClr="FFFFFF"/>
              </a:solidFill>
              <a:latin typeface="微软雅黑" panose="020B0503020204020204" pitchFamily="34" charset="-122"/>
              <a:ea typeface="微软雅黑" panose="020B0503020204020204" pitchFamily="34" charset="-122"/>
              <a:cs typeface="+mn-ea"/>
            </a:endParaRPr>
          </a:p>
        </p:txBody>
      </p:sp>
      <p:sp>
        <p:nvSpPr>
          <p:cNvPr id="100" name="文本框 99"/>
          <p:cNvSpPr txBox="1"/>
          <p:nvPr>
            <p:custDataLst>
              <p:tags r:id="rId26"/>
            </p:custDataLst>
          </p:nvPr>
        </p:nvSpPr>
        <p:spPr>
          <a:xfrm>
            <a:off x="5290185" y="2895600"/>
            <a:ext cx="1862455" cy="410845"/>
          </a:xfrm>
          <a:prstGeom prst="rect">
            <a:avLst/>
          </a:prstGeom>
          <a:noFill/>
        </p:spPr>
        <p:txBody>
          <a:bodyPr wrap="square" rtlCol="0">
            <a:spAutoFit/>
          </a:bodyPr>
          <a:p>
            <a:pPr algn="ctr">
              <a:lnSpc>
                <a:spcPct val="130000"/>
              </a:lnSpc>
            </a:pPr>
            <a:r>
              <a:rPr lang="zh-CN" altLang="en-US" sz="1600" b="1" smtClean="0">
                <a:solidFill>
                  <a:sysClr val="window" lastClr="FFFFFF"/>
                </a:solidFill>
                <a:latin typeface="微软雅黑" panose="020B0503020204020204" pitchFamily="34" charset="-122"/>
                <a:ea typeface="微软雅黑" panose="020B0503020204020204" pitchFamily="34" charset="-122"/>
                <a:cs typeface="+mn-ea"/>
              </a:rPr>
              <a:t>成长型企业</a:t>
            </a:r>
            <a:endParaRPr lang="zh-CN" altLang="en-US" sz="1600" b="1" smtClean="0">
              <a:solidFill>
                <a:sysClr val="window" lastClr="FFFFFF"/>
              </a:solidFill>
              <a:latin typeface="微软雅黑" panose="020B0503020204020204" pitchFamily="34" charset="-122"/>
              <a:ea typeface="微软雅黑" panose="020B0503020204020204" pitchFamily="34" charset="-122"/>
              <a:cs typeface="+mn-ea"/>
            </a:endParaRPr>
          </a:p>
        </p:txBody>
      </p:sp>
      <p:sp>
        <p:nvSpPr>
          <p:cNvPr id="103" name="文本框 102"/>
          <p:cNvSpPr txBox="1"/>
          <p:nvPr>
            <p:custDataLst>
              <p:tags r:id="rId27"/>
            </p:custDataLst>
          </p:nvPr>
        </p:nvSpPr>
        <p:spPr>
          <a:xfrm>
            <a:off x="607695" y="2524760"/>
            <a:ext cx="3347085" cy="570865"/>
          </a:xfrm>
          <a:prstGeom prst="rect">
            <a:avLst/>
          </a:prstGeom>
          <a:noFill/>
        </p:spPr>
        <p:txBody>
          <a:bodyPr wrap="square" rtlCol="0">
            <a:spAutoFit/>
          </a:bodyPr>
          <a:p>
            <a:pPr algn="r">
              <a:lnSpc>
                <a:spcPct val="130000"/>
              </a:lnSpc>
            </a:pPr>
            <a:r>
              <a:rPr lang="zh-CN" altLang="en-US" sz="1200" smtClean="0"/>
              <a:t>面向小微企业的一站式云服务品牌</a:t>
            </a:r>
            <a:endParaRPr lang="zh-CN" altLang="en-US" sz="1200" smtClean="0"/>
          </a:p>
          <a:p>
            <a:pPr algn="r">
              <a:lnSpc>
                <a:spcPct val="130000"/>
              </a:lnSpc>
            </a:pPr>
            <a:r>
              <a:rPr lang="zh-CN" altLang="en-US" sz="1200" smtClean="0"/>
              <a:t>自主下单，一机搞定所有生意，轻松管理</a:t>
            </a:r>
            <a:endParaRPr lang="zh-CN" altLang="en-US" sz="1200" smtClean="0"/>
          </a:p>
        </p:txBody>
      </p:sp>
      <p:sp>
        <p:nvSpPr>
          <p:cNvPr id="104" name="矩形 103"/>
          <p:cNvSpPr/>
          <p:nvPr>
            <p:custDataLst>
              <p:tags r:id="rId28"/>
            </p:custDataLst>
          </p:nvPr>
        </p:nvSpPr>
        <p:spPr>
          <a:xfrm>
            <a:off x="2690495" y="2239010"/>
            <a:ext cx="1263015" cy="337185"/>
          </a:xfrm>
          <a:prstGeom prst="rect">
            <a:avLst/>
          </a:prstGeom>
        </p:spPr>
        <p:txBody>
          <a:bodyPr wrap="square">
            <a:spAutoFit/>
          </a:bodyPr>
          <a:p>
            <a:pPr algn="r"/>
            <a:r>
              <a:rPr lang="zh-CN" altLang="en-US" sz="1600" b="1" smtClean="0">
                <a:latin typeface="微软雅黑" panose="020B0503020204020204" pitchFamily="34" charset="-122"/>
                <a:ea typeface="微软雅黑" panose="020B0503020204020204" pitchFamily="34" charset="-122"/>
                <a:cs typeface="+mn-ea"/>
                <a:sym typeface="微软雅黑" panose="020B0503020204020204" pitchFamily="34" charset="-122"/>
              </a:rPr>
              <a:t>精斗云</a:t>
            </a:r>
            <a:endParaRPr lang="zh-CN" altLang="en-US" sz="1600" b="1" smtClean="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12" name="矩形 111"/>
          <p:cNvSpPr/>
          <p:nvPr>
            <p:custDataLst>
              <p:tags r:id="rId29"/>
            </p:custDataLst>
          </p:nvPr>
        </p:nvSpPr>
        <p:spPr>
          <a:xfrm>
            <a:off x="8089043" y="2857326"/>
            <a:ext cx="1288415" cy="337185"/>
          </a:xfrm>
          <a:prstGeom prst="rect">
            <a:avLst/>
          </a:prstGeom>
        </p:spPr>
        <p:txBody>
          <a:bodyPr wrap="none">
            <a:spAutoFit/>
          </a:bodyPr>
          <a:p>
            <a:r>
              <a:rPr lang="zh-CN" altLang="en-US" sz="1600" b="1" smtClean="0">
                <a:latin typeface="微软雅黑" panose="020B0503020204020204" pitchFamily="34" charset="-122"/>
                <a:ea typeface="微软雅黑" panose="020B0503020204020204" pitchFamily="34" charset="-122"/>
                <a:cs typeface="+mn-ea"/>
                <a:sym typeface="微软雅黑" panose="020B0503020204020204" pitchFamily="34" charset="-122"/>
              </a:rPr>
              <a:t>金蝶云</a:t>
            </a:r>
            <a:r>
              <a:rPr lang="en-US" altLang="zh-CN" sz="1600" b="1" smtClean="0">
                <a:latin typeface="微软雅黑" panose="020B0503020204020204" pitchFamily="34" charset="-122"/>
                <a:ea typeface="微软雅黑" panose="020B0503020204020204" pitchFamily="34" charset="-122"/>
                <a:cs typeface="+mn-ea"/>
                <a:sym typeface="微软雅黑" panose="020B0503020204020204" pitchFamily="34" charset="-122"/>
              </a:rPr>
              <a:t>·</a:t>
            </a:r>
            <a:r>
              <a:rPr lang="zh-CN" altLang="en-US" sz="1600" b="1" smtClean="0">
                <a:latin typeface="微软雅黑" panose="020B0503020204020204" pitchFamily="34" charset="-122"/>
                <a:ea typeface="微软雅黑" panose="020B0503020204020204" pitchFamily="34" charset="-122"/>
                <a:cs typeface="+mn-ea"/>
                <a:sym typeface="微软雅黑" panose="020B0503020204020204" pitchFamily="34" charset="-122"/>
              </a:rPr>
              <a:t>星空</a:t>
            </a:r>
            <a:endParaRPr lang="zh-CN" altLang="en-US" sz="1600" b="1" smtClean="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16" name="文本框 115"/>
          <p:cNvSpPr txBox="1"/>
          <p:nvPr>
            <p:custDataLst>
              <p:tags r:id="rId30"/>
            </p:custDataLst>
          </p:nvPr>
        </p:nvSpPr>
        <p:spPr>
          <a:xfrm>
            <a:off x="5357495" y="3390900"/>
            <a:ext cx="1727835" cy="410845"/>
          </a:xfrm>
          <a:prstGeom prst="rect">
            <a:avLst/>
          </a:prstGeom>
          <a:noFill/>
        </p:spPr>
        <p:txBody>
          <a:bodyPr wrap="square" rtlCol="0">
            <a:spAutoFit/>
          </a:bodyPr>
          <a:p>
            <a:pPr algn="ctr">
              <a:lnSpc>
                <a:spcPct val="130000"/>
              </a:lnSpc>
            </a:pPr>
            <a:r>
              <a:rPr lang="zh-CN" altLang="en-US" sz="1600" b="1" smtClean="0">
                <a:solidFill>
                  <a:sysClr val="window" lastClr="FFFFFF"/>
                </a:solidFill>
                <a:latin typeface="微软雅黑" panose="020B0503020204020204" pitchFamily="34" charset="-122"/>
                <a:ea typeface="微软雅黑" panose="020B0503020204020204" pitchFamily="34" charset="-122"/>
                <a:cs typeface="+mn-ea"/>
              </a:rPr>
              <a:t>大型</a:t>
            </a:r>
            <a:r>
              <a:rPr lang="en-US" altLang="zh-CN" sz="1600" b="1" smtClean="0">
                <a:solidFill>
                  <a:sysClr val="window" lastClr="FFFFFF"/>
                </a:solidFill>
                <a:latin typeface="微软雅黑" panose="020B0503020204020204" pitchFamily="34" charset="-122"/>
                <a:ea typeface="微软雅黑" panose="020B0503020204020204" pitchFamily="34" charset="-122"/>
                <a:cs typeface="+mn-ea"/>
              </a:rPr>
              <a:t>/</a:t>
            </a:r>
            <a:r>
              <a:rPr lang="zh-CN" altLang="en-US" sz="1600" b="1" smtClean="0">
                <a:solidFill>
                  <a:sysClr val="window" lastClr="FFFFFF"/>
                </a:solidFill>
                <a:latin typeface="微软雅黑" panose="020B0503020204020204" pitchFamily="34" charset="-122"/>
                <a:ea typeface="微软雅黑" panose="020B0503020204020204" pitchFamily="34" charset="-122"/>
                <a:cs typeface="+mn-ea"/>
              </a:rPr>
              <a:t>集团型企业</a:t>
            </a:r>
            <a:endParaRPr lang="zh-CN" altLang="en-US" sz="1600" b="1" smtClean="0">
              <a:solidFill>
                <a:sysClr val="window" lastClr="FFFFFF"/>
              </a:solidFill>
              <a:latin typeface="微软雅黑" panose="020B0503020204020204" pitchFamily="34" charset="-122"/>
              <a:ea typeface="微软雅黑" panose="020B0503020204020204" pitchFamily="34" charset="-122"/>
              <a:cs typeface="+mn-ea"/>
            </a:endParaRPr>
          </a:p>
        </p:txBody>
      </p:sp>
      <p:sp>
        <p:nvSpPr>
          <p:cNvPr id="125" name="文本框 124"/>
          <p:cNvSpPr txBox="1"/>
          <p:nvPr>
            <p:custDataLst>
              <p:tags r:id="rId31"/>
            </p:custDataLst>
          </p:nvPr>
        </p:nvSpPr>
        <p:spPr>
          <a:xfrm>
            <a:off x="8076565" y="3142615"/>
            <a:ext cx="2949575" cy="570865"/>
          </a:xfrm>
          <a:prstGeom prst="rect">
            <a:avLst/>
          </a:prstGeom>
          <a:noFill/>
        </p:spPr>
        <p:txBody>
          <a:bodyPr wrap="square" rtlCol="0">
            <a:spAutoFit/>
          </a:bodyPr>
          <a:p>
            <a:pPr>
              <a:lnSpc>
                <a:spcPct val="130000"/>
              </a:lnSpc>
            </a:pPr>
            <a:r>
              <a:rPr lang="zh-CN" altLang="en-US" sz="1200" smtClean="0"/>
              <a:t>面向多组织、多利润中心的大中型企业，支持多组织业务协同，智能记账平台</a:t>
            </a:r>
            <a:endParaRPr lang="zh-CN" altLang="en-US" sz="1200" smtClean="0"/>
          </a:p>
        </p:txBody>
      </p:sp>
      <p:sp>
        <p:nvSpPr>
          <p:cNvPr id="127" name="文本框 126"/>
          <p:cNvSpPr txBox="1"/>
          <p:nvPr>
            <p:custDataLst>
              <p:tags r:id="rId32"/>
            </p:custDataLst>
          </p:nvPr>
        </p:nvSpPr>
        <p:spPr>
          <a:xfrm>
            <a:off x="1010920" y="3675380"/>
            <a:ext cx="3536315" cy="570865"/>
          </a:xfrm>
          <a:prstGeom prst="rect">
            <a:avLst/>
          </a:prstGeom>
          <a:noFill/>
        </p:spPr>
        <p:txBody>
          <a:bodyPr wrap="square" rtlCol="0">
            <a:spAutoFit/>
          </a:bodyPr>
          <a:p>
            <a:pPr algn="r">
              <a:lnSpc>
                <a:spcPct val="130000"/>
              </a:lnSpc>
            </a:pPr>
            <a:r>
              <a:rPr lang="zh-CN" altLang="en-US" sz="1200" smtClean="0"/>
              <a:t>自主可控的大企业数字化企业共生平台</a:t>
            </a:r>
            <a:endParaRPr lang="zh-CN" altLang="en-US" sz="1200" smtClean="0"/>
          </a:p>
          <a:p>
            <a:pPr algn="r">
              <a:lnSpc>
                <a:spcPct val="130000"/>
              </a:lnSpc>
            </a:pPr>
            <a:r>
              <a:rPr lang="zh-CN" altLang="en-US" sz="1200" smtClean="0"/>
              <a:t>提供完整的SaaS和PaaS服务，支持个性化需求</a:t>
            </a:r>
            <a:endParaRPr lang="zh-CN" altLang="en-US" sz="1200" smtClean="0"/>
          </a:p>
        </p:txBody>
      </p:sp>
      <p:sp>
        <p:nvSpPr>
          <p:cNvPr id="128" name="矩形 127"/>
          <p:cNvSpPr/>
          <p:nvPr>
            <p:custDataLst>
              <p:tags r:id="rId33"/>
            </p:custDataLst>
          </p:nvPr>
        </p:nvSpPr>
        <p:spPr>
          <a:xfrm>
            <a:off x="3258709" y="3306432"/>
            <a:ext cx="1288415" cy="337185"/>
          </a:xfrm>
          <a:prstGeom prst="rect">
            <a:avLst/>
          </a:prstGeom>
        </p:spPr>
        <p:txBody>
          <a:bodyPr wrap="none">
            <a:spAutoFit/>
          </a:bodyPr>
          <a:p>
            <a:pPr algn="r"/>
            <a:r>
              <a:rPr lang="zh-CN" altLang="en-US" sz="1600" b="1" smtClean="0">
                <a:latin typeface="微软雅黑" panose="020B0503020204020204" pitchFamily="34" charset="-122"/>
                <a:ea typeface="微软雅黑" panose="020B0503020204020204" pitchFamily="34" charset="-122"/>
                <a:cs typeface="+mn-ea"/>
                <a:sym typeface="微软雅黑" panose="020B0503020204020204" pitchFamily="34" charset="-122"/>
              </a:rPr>
              <a:t>金蝶云</a:t>
            </a:r>
            <a:r>
              <a:rPr lang="en-US" altLang="zh-CN" sz="1600" b="1" smtClean="0">
                <a:latin typeface="微软雅黑" panose="020B0503020204020204" pitchFamily="34" charset="-122"/>
                <a:ea typeface="微软雅黑" panose="020B0503020204020204" pitchFamily="34" charset="-122"/>
                <a:cs typeface="+mn-ea"/>
                <a:sym typeface="微软雅黑" panose="020B0503020204020204" pitchFamily="34" charset="-122"/>
              </a:rPr>
              <a:t>·</a:t>
            </a:r>
            <a:r>
              <a:rPr lang="zh-CN" altLang="en-US" sz="1600" b="1" smtClean="0">
                <a:latin typeface="微软雅黑" panose="020B0503020204020204" pitchFamily="34" charset="-122"/>
                <a:ea typeface="微软雅黑" panose="020B0503020204020204" pitchFamily="34" charset="-122"/>
                <a:cs typeface="+mn-ea"/>
                <a:sym typeface="微软雅黑" panose="020B0503020204020204" pitchFamily="34" charset="-122"/>
              </a:rPr>
              <a:t>苍穹</a:t>
            </a:r>
            <a:endParaRPr lang="zh-CN" altLang="en-US" sz="1600" b="1" smtClean="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06" name="矩形 105"/>
          <p:cNvSpPr/>
          <p:nvPr/>
        </p:nvSpPr>
        <p:spPr>
          <a:xfrm>
            <a:off x="744855" y="1327785"/>
            <a:ext cx="1971040" cy="549910"/>
          </a:xfrm>
          <a:prstGeom prst="rect">
            <a:avLst/>
          </a:prstGeom>
          <a:solidFill>
            <a:srgbClr val="1E53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人人财务</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07" name="矩形 106"/>
          <p:cNvSpPr/>
          <p:nvPr/>
        </p:nvSpPr>
        <p:spPr>
          <a:xfrm>
            <a:off x="9377680" y="1327785"/>
            <a:ext cx="1971040" cy="549910"/>
          </a:xfrm>
          <a:prstGeom prst="rect">
            <a:avLst/>
          </a:prstGeom>
          <a:solidFill>
            <a:srgbClr val="1E53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战略财务</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08" name="矩形 107"/>
          <p:cNvSpPr/>
          <p:nvPr/>
        </p:nvSpPr>
        <p:spPr>
          <a:xfrm>
            <a:off x="3628390" y="1327785"/>
            <a:ext cx="1971040" cy="549910"/>
          </a:xfrm>
          <a:prstGeom prst="rect">
            <a:avLst/>
          </a:prstGeom>
          <a:solidFill>
            <a:srgbClr val="1E53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智能财务</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09" name="矩形 108"/>
          <p:cNvSpPr/>
          <p:nvPr/>
        </p:nvSpPr>
        <p:spPr>
          <a:xfrm>
            <a:off x="6464300" y="1327785"/>
            <a:ext cx="1971040" cy="549910"/>
          </a:xfrm>
          <a:prstGeom prst="rect">
            <a:avLst/>
          </a:prstGeom>
          <a:solidFill>
            <a:srgbClr val="1E53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业务财务</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13" name="标题 4"/>
          <p:cNvSpPr txBox="1"/>
          <p:nvPr/>
        </p:nvSpPr>
        <p:spPr>
          <a:xfrm>
            <a:off x="1615440" y="5063490"/>
            <a:ext cx="9212580" cy="115189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marL="285750" indent="-285750" algn="l">
              <a:lnSpc>
                <a:spcPct val="120000"/>
              </a:lnSpc>
              <a:buFont typeface="Arial" panose="020B0604020202090204" pitchFamily="34" charset="0"/>
              <a:buChar char="•"/>
            </a:pPr>
            <a:r>
              <a:rPr lang="zh-CN" altLang="en-US" sz="1600" dirty="0">
                <a:latin typeface="+mn-ea"/>
                <a:ea typeface="+mn-ea"/>
                <a:cs typeface="+mn-ea"/>
                <a:sym typeface="Arial" panose="020B0604020202090204" pitchFamily="34" charset="0"/>
              </a:rPr>
              <a:t>抓住并细化通用功能特性，强化功能特点，进一步实现差异化（如智能性、业务性和战略性等）；</a:t>
            </a:r>
            <a:endParaRPr lang="zh-CN" altLang="en-US" sz="1600" dirty="0">
              <a:latin typeface="+mn-ea"/>
              <a:ea typeface="+mn-ea"/>
              <a:cs typeface="+mn-ea"/>
              <a:sym typeface="Arial" panose="020B0604020202090204" pitchFamily="34" charset="0"/>
            </a:endParaRPr>
          </a:p>
          <a:p>
            <a:pPr marL="285750" indent="-285750" algn="l">
              <a:lnSpc>
                <a:spcPct val="120000"/>
              </a:lnSpc>
              <a:buFont typeface="Arial" panose="020B0604020202090204" pitchFamily="34" charset="0"/>
              <a:buChar char="•"/>
            </a:pPr>
            <a:r>
              <a:rPr lang="zh-CN" altLang="en-US" sz="1600" dirty="0">
                <a:latin typeface="+mn-ea"/>
                <a:ea typeface="+mn-ea"/>
                <a:cs typeface="+mn-ea"/>
                <a:sym typeface="Arial" panose="020B0604020202090204" pitchFamily="34" charset="0"/>
              </a:rPr>
              <a:t>针对不同规模的企业推出相应产品，在成本可控基础上平衡标准化和定制化矛盾；</a:t>
            </a:r>
            <a:endParaRPr lang="zh-CN" altLang="en-US" sz="1600" dirty="0">
              <a:latin typeface="+mn-ea"/>
              <a:ea typeface="+mn-ea"/>
              <a:cs typeface="+mn-ea"/>
              <a:sym typeface="Arial" panose="020B0604020202090204" pitchFamily="34" charset="0"/>
            </a:endParaRPr>
          </a:p>
          <a:p>
            <a:pPr marL="285750" indent="-285750" algn="l">
              <a:lnSpc>
                <a:spcPct val="120000"/>
              </a:lnSpc>
              <a:buFont typeface="Arial" panose="020B0604020202090204" pitchFamily="34" charset="0"/>
              <a:buChar char="•"/>
            </a:pPr>
            <a:r>
              <a:rPr lang="zh-CN" altLang="en-US" sz="1600" dirty="0">
                <a:latin typeface="+mn-ea"/>
                <a:ea typeface="+mn-ea"/>
                <a:cs typeface="+mn-ea"/>
                <a:sym typeface="Arial" panose="020B0604020202090204" pitchFamily="34" charset="0"/>
              </a:rPr>
              <a:t>设计产品时，以结果为导向考虑：能给客户带来什么价值？该如何量化？</a:t>
            </a:r>
            <a:endParaRPr lang="zh-CN" altLang="en-US" sz="1600" dirty="0">
              <a:latin typeface="+mn-ea"/>
              <a:ea typeface="+mn-ea"/>
              <a:cs typeface="+mn-ea"/>
              <a:sym typeface="Arial" panose="020B0604020202090204" pitchFamily="34" charset="0"/>
            </a:endParaRPr>
          </a:p>
        </p:txBody>
      </p:sp>
      <p:sp>
        <p:nvSpPr>
          <p:cNvPr id="114" name="文本框 113"/>
          <p:cNvSpPr txBox="1"/>
          <p:nvPr>
            <p:custDataLst>
              <p:tags r:id="rId34"/>
            </p:custDataLst>
          </p:nvPr>
        </p:nvSpPr>
        <p:spPr>
          <a:xfrm>
            <a:off x="918845" y="4253865"/>
            <a:ext cx="3628390" cy="570865"/>
          </a:xfrm>
          <a:prstGeom prst="rect">
            <a:avLst/>
          </a:prstGeom>
          <a:noFill/>
        </p:spPr>
        <p:txBody>
          <a:bodyPr wrap="square" rtlCol="0">
            <a:spAutoFit/>
          </a:bodyPr>
          <a:p>
            <a:pPr algn="r">
              <a:lnSpc>
                <a:spcPct val="130000"/>
              </a:lnSpc>
            </a:pPr>
            <a:r>
              <a:rPr lang="zh-CN" altLang="en-US" sz="1200" smtClean="0"/>
              <a:t>帮助德龙钢铁节约</a:t>
            </a:r>
            <a:r>
              <a:rPr lang="en-US" altLang="zh-CN" sz="1200" smtClean="0"/>
              <a:t>7000</a:t>
            </a:r>
            <a:r>
              <a:rPr lang="zh-CN" altLang="en-US" sz="1200" smtClean="0"/>
              <a:t>万采购成本</a:t>
            </a:r>
            <a:endParaRPr lang="zh-CN" altLang="en-US" sz="1200" smtClean="0"/>
          </a:p>
          <a:p>
            <a:pPr algn="r">
              <a:lnSpc>
                <a:spcPct val="130000"/>
              </a:lnSpc>
            </a:pPr>
            <a:r>
              <a:rPr lang="zh-CN" altLang="en-US" sz="1200" smtClean="0"/>
              <a:t>降低</a:t>
            </a:r>
            <a:r>
              <a:rPr lang="en-US" altLang="zh-CN" sz="1200" smtClean="0"/>
              <a:t>6000</a:t>
            </a:r>
            <a:r>
              <a:rPr lang="zh-CN" altLang="en-US" sz="1200" smtClean="0"/>
              <a:t>多万备件库存，财务凭证自动化率达</a:t>
            </a:r>
            <a:r>
              <a:rPr lang="en-US" altLang="zh-CN" sz="1200" smtClean="0"/>
              <a:t>90%</a:t>
            </a:r>
            <a:endParaRPr lang="en-US" altLang="zh-CN" sz="1200" smtClean="0"/>
          </a:p>
        </p:txBody>
      </p:sp>
      <p:sp>
        <p:nvSpPr>
          <p:cNvPr id="115" name="文本框 114"/>
          <p:cNvSpPr txBox="1"/>
          <p:nvPr>
            <p:custDataLst>
              <p:tags r:id="rId35"/>
            </p:custDataLst>
          </p:nvPr>
        </p:nvSpPr>
        <p:spPr>
          <a:xfrm>
            <a:off x="8076565" y="3683000"/>
            <a:ext cx="2949575" cy="570865"/>
          </a:xfrm>
          <a:prstGeom prst="rect">
            <a:avLst/>
          </a:prstGeom>
          <a:noFill/>
        </p:spPr>
        <p:txBody>
          <a:bodyPr wrap="square" rtlCol="0">
            <a:spAutoFit/>
          </a:bodyPr>
          <a:p>
            <a:pPr>
              <a:lnSpc>
                <a:spcPct val="130000"/>
              </a:lnSpc>
            </a:pPr>
            <a:r>
              <a:rPr lang="zh-CN" altLang="en-US" sz="1200" smtClean="0"/>
              <a:t>帮助幸福西饼减少</a:t>
            </a:r>
            <a:r>
              <a:rPr lang="en-US" altLang="zh-CN" sz="1200" smtClean="0"/>
              <a:t>1/2</a:t>
            </a:r>
            <a:r>
              <a:rPr lang="zh-CN" altLang="en-US" sz="1200" smtClean="0"/>
              <a:t>财会人员工作量，将财务业务流程审批效率提升</a:t>
            </a:r>
            <a:r>
              <a:rPr lang="en-US" altLang="zh-CN" sz="1200" smtClean="0"/>
              <a:t>50</a:t>
            </a:r>
            <a:r>
              <a:rPr lang="zh-CN" altLang="en-US" sz="1200" smtClean="0"/>
              <a:t>倍</a:t>
            </a:r>
            <a:endParaRPr lang="zh-CN" altLang="en-US" sz="1200" smtClean="0"/>
          </a:p>
        </p:txBody>
      </p:sp>
      <p:sp>
        <p:nvSpPr>
          <p:cNvPr id="117" name="文本框 116"/>
          <p:cNvSpPr txBox="1"/>
          <p:nvPr>
            <p:custDataLst>
              <p:tags r:id="rId36"/>
            </p:custDataLst>
          </p:nvPr>
        </p:nvSpPr>
        <p:spPr>
          <a:xfrm>
            <a:off x="8089265" y="4253865"/>
            <a:ext cx="2949575" cy="570865"/>
          </a:xfrm>
          <a:prstGeom prst="rect">
            <a:avLst/>
          </a:prstGeom>
          <a:noFill/>
        </p:spPr>
        <p:txBody>
          <a:bodyPr wrap="square" rtlCol="0">
            <a:spAutoFit/>
          </a:bodyPr>
          <a:p>
            <a:pPr>
              <a:lnSpc>
                <a:spcPct val="130000"/>
              </a:lnSpc>
            </a:pPr>
            <a:r>
              <a:rPr lang="zh-CN" altLang="en-US" sz="1200" smtClean="0"/>
              <a:t>帮助东北制药对</a:t>
            </a:r>
            <a:r>
              <a:rPr lang="en-US" altLang="zh-CN" sz="1200" smtClean="0"/>
              <a:t>3000+</a:t>
            </a:r>
            <a:r>
              <a:rPr lang="zh-CN" altLang="en-US" sz="1200" smtClean="0"/>
              <a:t>核心设备建档，</a:t>
            </a:r>
            <a:endParaRPr lang="zh-CN" altLang="en-US" sz="1200" smtClean="0"/>
          </a:p>
          <a:p>
            <a:pPr>
              <a:lnSpc>
                <a:spcPct val="130000"/>
              </a:lnSpc>
            </a:pPr>
            <a:r>
              <a:rPr lang="zh-CN" altLang="en-US" sz="1200" smtClean="0"/>
              <a:t>将付款时间缩短为</a:t>
            </a:r>
            <a:r>
              <a:rPr lang="en-US" altLang="zh-CN" sz="1200" smtClean="0"/>
              <a:t>3</a:t>
            </a:r>
            <a:r>
              <a:rPr lang="zh-CN" altLang="en-US" sz="1200" smtClean="0"/>
              <a:t>天</a:t>
            </a:r>
            <a:endParaRPr lang="zh-CN" altLang="en-US" sz="1200" smtClean="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en-US" altLang="zh-CN" b="1" dirty="0">
                <a:ea typeface="微软雅黑" panose="020B0503020204020204" pitchFamily="34" charset="-122"/>
                <a:cs typeface="+mn-ea"/>
                <a:sym typeface="Arial" panose="020B0604020202090204" pitchFamily="34" charset="0"/>
              </a:rPr>
              <a:t>SaaS</a:t>
            </a:r>
            <a:r>
              <a:rPr lang="zh-CN" altLang="en-US" b="1" dirty="0">
                <a:ea typeface="微软雅黑" panose="020B0503020204020204" pitchFamily="34" charset="-122"/>
                <a:cs typeface="+mn-ea"/>
                <a:sym typeface="Arial" panose="020B0604020202090204" pitchFamily="34" charset="0"/>
              </a:rPr>
              <a:t>公司研究（行业型打法）</a:t>
            </a:r>
            <a:endParaRPr lang="zh-CN" altLang="en-US" b="1" dirty="0">
              <a:ea typeface="微软雅黑" panose="020B0503020204020204" pitchFamily="34" charset="-122"/>
              <a:cs typeface="+mn-ea"/>
              <a:sym typeface="Arial" panose="020B0604020202090204" pitchFamily="34" charset="0"/>
            </a:endParaRPr>
          </a:p>
        </p:txBody>
      </p:sp>
      <p:sp>
        <p:nvSpPr>
          <p:cNvPr id="57" name="矩形: 圆角 135"/>
          <p:cNvSpPr/>
          <p:nvPr/>
        </p:nvSpPr>
        <p:spPr>
          <a:xfrm>
            <a:off x="454660" y="1928495"/>
            <a:ext cx="6441440" cy="4276090"/>
          </a:xfrm>
          <a:prstGeom prst="roundRect">
            <a:avLst/>
          </a:prstGeom>
          <a:noFill/>
          <a:ln w="12700">
            <a:solidFill>
              <a:srgbClr val="1E53A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tx1"/>
              </a:solidFill>
              <a:latin typeface="+mn-ea"/>
              <a:cs typeface="微软雅黑" panose="020B0503020204020204" pitchFamily="34" charset="-122"/>
            </a:endParaRPr>
          </a:p>
        </p:txBody>
      </p:sp>
      <p:sp>
        <p:nvSpPr>
          <p:cNvPr id="90" name="矩形 89"/>
          <p:cNvSpPr/>
          <p:nvPr/>
        </p:nvSpPr>
        <p:spPr>
          <a:xfrm>
            <a:off x="722630" y="5467985"/>
            <a:ext cx="824865" cy="489585"/>
          </a:xfrm>
          <a:prstGeom prst="rect">
            <a:avLst/>
          </a:prstGeom>
          <a:ln w="3175">
            <a:solidFill>
              <a:srgbClr val="1E53A4"/>
            </a:solidFill>
          </a:ln>
          <a:effectLst/>
        </p:spPr>
        <p:txBody>
          <a:bodyPr wrap="none" lIns="0" tIns="0" rIns="0" bIns="0" anchor="ctr">
            <a:noAutofit/>
          </a:bodyPr>
          <a:p>
            <a:pPr algn="ctr"/>
            <a:r>
              <a:rPr lang="en-US" altLang="zh-CN"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IaaS</a:t>
            </a:r>
            <a:endParaRPr lang="en-US" altLang="zh-CN"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31" name="矩形 30"/>
          <p:cNvSpPr/>
          <p:nvPr/>
        </p:nvSpPr>
        <p:spPr>
          <a:xfrm>
            <a:off x="722630" y="4502150"/>
            <a:ext cx="824865" cy="489585"/>
          </a:xfrm>
          <a:prstGeom prst="rect">
            <a:avLst/>
          </a:prstGeom>
          <a:ln w="3175">
            <a:solidFill>
              <a:srgbClr val="1E53A4"/>
            </a:solidFill>
          </a:ln>
          <a:effectLst/>
        </p:spPr>
        <p:txBody>
          <a:bodyPr wrap="none" lIns="0" tIns="0" rIns="0" bIns="0" anchor="ctr">
            <a:noAutofit/>
          </a:bodyPr>
          <a:p>
            <a:pPr algn="ctr"/>
            <a:r>
              <a:rPr lang="en-US" altLang="zh-CN"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DaaS</a:t>
            </a:r>
            <a:endParaRPr lang="en-US" altLang="zh-CN"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80" name="矩形 79"/>
          <p:cNvSpPr/>
          <p:nvPr/>
        </p:nvSpPr>
        <p:spPr>
          <a:xfrm>
            <a:off x="1609090" y="1150620"/>
            <a:ext cx="1564640" cy="489585"/>
          </a:xfrm>
          <a:prstGeom prst="rect">
            <a:avLst/>
          </a:prstGeom>
          <a:ln w="3175">
            <a:solidFill>
              <a:srgbClr val="1E53A4"/>
            </a:solidFill>
          </a:ln>
          <a:effectLst/>
        </p:spPr>
        <p:txBody>
          <a:bodyPr wrap="none" lIns="0" tIns="0" rIns="0" bIns="0" anchor="ctr">
            <a:noAutofit/>
          </a:bodyPr>
          <a:p>
            <a:pPr algn="ctr"/>
            <a:r>
              <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代表企业</a:t>
            </a:r>
            <a:endPar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2" name="矩形 1"/>
          <p:cNvSpPr/>
          <p:nvPr/>
        </p:nvSpPr>
        <p:spPr>
          <a:xfrm>
            <a:off x="1721485" y="5441950"/>
            <a:ext cx="89598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主机</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4" name="矩形 3"/>
          <p:cNvSpPr/>
          <p:nvPr/>
        </p:nvSpPr>
        <p:spPr>
          <a:xfrm>
            <a:off x="2718435" y="5441950"/>
            <a:ext cx="89598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网络</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5" name="矩形 4"/>
          <p:cNvSpPr/>
          <p:nvPr/>
        </p:nvSpPr>
        <p:spPr>
          <a:xfrm>
            <a:off x="3706495" y="5441950"/>
            <a:ext cx="89598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存储</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6" name="矩形 5"/>
          <p:cNvSpPr/>
          <p:nvPr/>
        </p:nvSpPr>
        <p:spPr>
          <a:xfrm>
            <a:off x="4696460" y="5441950"/>
            <a:ext cx="89598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硬盘</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7" name="矩形 6"/>
          <p:cNvSpPr/>
          <p:nvPr/>
        </p:nvSpPr>
        <p:spPr>
          <a:xfrm>
            <a:off x="5686425" y="5441950"/>
            <a:ext cx="89598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负载</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8" name="矩形 7"/>
          <p:cNvSpPr/>
          <p:nvPr/>
        </p:nvSpPr>
        <p:spPr>
          <a:xfrm>
            <a:off x="1721485" y="4772660"/>
            <a:ext cx="145224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数据采集</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13" name="矩形 12"/>
          <p:cNvSpPr/>
          <p:nvPr/>
        </p:nvSpPr>
        <p:spPr>
          <a:xfrm>
            <a:off x="5096510" y="4772660"/>
            <a:ext cx="149034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数据建模</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14" name="矩形 13"/>
          <p:cNvSpPr/>
          <p:nvPr/>
        </p:nvSpPr>
        <p:spPr>
          <a:xfrm>
            <a:off x="3428365" y="4772660"/>
            <a:ext cx="141351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数据清洗</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15" name="矩形 14"/>
          <p:cNvSpPr/>
          <p:nvPr/>
        </p:nvSpPr>
        <p:spPr>
          <a:xfrm>
            <a:off x="1721485" y="4164330"/>
            <a:ext cx="145224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数据管理</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16" name="矩形 15"/>
          <p:cNvSpPr/>
          <p:nvPr/>
        </p:nvSpPr>
        <p:spPr>
          <a:xfrm>
            <a:off x="5096510" y="4164330"/>
            <a:ext cx="149034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数据可视化</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17" name="矩形 16"/>
          <p:cNvSpPr/>
          <p:nvPr/>
        </p:nvSpPr>
        <p:spPr>
          <a:xfrm>
            <a:off x="3429000" y="4164330"/>
            <a:ext cx="141224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数据计算</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18" name="矩形 17"/>
          <p:cNvSpPr/>
          <p:nvPr/>
        </p:nvSpPr>
        <p:spPr>
          <a:xfrm>
            <a:off x="722630" y="3241675"/>
            <a:ext cx="824865" cy="489585"/>
          </a:xfrm>
          <a:prstGeom prst="rect">
            <a:avLst/>
          </a:prstGeom>
          <a:ln w="3175">
            <a:solidFill>
              <a:srgbClr val="1E53A4"/>
            </a:solidFill>
          </a:ln>
          <a:effectLst/>
        </p:spPr>
        <p:txBody>
          <a:bodyPr wrap="none" lIns="0" tIns="0" rIns="0" bIns="0" anchor="ctr">
            <a:noAutofit/>
          </a:bodyPr>
          <a:p>
            <a:pPr algn="ctr"/>
            <a:r>
              <a:rPr lang="en-US" altLang="zh-CN"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PaaS</a:t>
            </a:r>
            <a:endParaRPr lang="en-US" altLang="zh-CN"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22" name="矩形 21"/>
          <p:cNvSpPr/>
          <p:nvPr/>
        </p:nvSpPr>
        <p:spPr>
          <a:xfrm>
            <a:off x="1721485" y="2903855"/>
            <a:ext cx="234759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基础业务中台</a:t>
            </a:r>
            <a:endParaRPr lang="en-US" altLang="zh-CN" sz="2000" b="1" dirty="0">
              <a:solidFill>
                <a:schemeClr val="bg1"/>
              </a:solidFill>
              <a:latin typeface="+mn-ea"/>
              <a:cs typeface="微软雅黑" panose="020B0503020204020204" pitchFamily="34" charset="-122"/>
              <a:sym typeface="Arial" panose="020B0604020202090204" pitchFamily="34" charset="0"/>
            </a:endParaRPr>
          </a:p>
        </p:txBody>
      </p:sp>
      <p:sp>
        <p:nvSpPr>
          <p:cNvPr id="36" name="矩形 35"/>
          <p:cNvSpPr/>
          <p:nvPr/>
        </p:nvSpPr>
        <p:spPr>
          <a:xfrm>
            <a:off x="4239260" y="2903855"/>
            <a:ext cx="234759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电商业务中台</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37" name="矩形 36"/>
          <p:cNvSpPr/>
          <p:nvPr/>
        </p:nvSpPr>
        <p:spPr>
          <a:xfrm>
            <a:off x="1721485" y="3504565"/>
            <a:ext cx="123063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开发平台</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38" name="矩形 37"/>
          <p:cNvSpPr/>
          <p:nvPr/>
        </p:nvSpPr>
        <p:spPr>
          <a:xfrm>
            <a:off x="3173730" y="3504565"/>
            <a:ext cx="100901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中间件</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40" name="矩形 39"/>
          <p:cNvSpPr/>
          <p:nvPr/>
        </p:nvSpPr>
        <p:spPr>
          <a:xfrm>
            <a:off x="4432300" y="3504565"/>
            <a:ext cx="100901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容器云</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41" name="矩形 40"/>
          <p:cNvSpPr/>
          <p:nvPr/>
        </p:nvSpPr>
        <p:spPr>
          <a:xfrm>
            <a:off x="5690870" y="3504565"/>
            <a:ext cx="89598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en-US" altLang="zh-CN" sz="2000" b="1" dirty="0">
                <a:solidFill>
                  <a:schemeClr val="bg1"/>
                </a:solidFill>
                <a:latin typeface="+mn-ea"/>
                <a:cs typeface="微软雅黑" panose="020B0503020204020204" pitchFamily="34" charset="-122"/>
                <a:sym typeface="Arial" panose="020B0604020202090204" pitchFamily="34" charset="0"/>
              </a:rPr>
              <a:t>A I</a:t>
            </a:r>
            <a:endParaRPr lang="en-US" altLang="zh-CN" sz="2000" b="1" dirty="0">
              <a:solidFill>
                <a:schemeClr val="bg1"/>
              </a:solidFill>
              <a:latin typeface="+mn-ea"/>
              <a:cs typeface="微软雅黑" panose="020B0503020204020204" pitchFamily="34" charset="-122"/>
              <a:sym typeface="Arial" panose="020B0604020202090204" pitchFamily="34" charset="0"/>
            </a:endParaRPr>
          </a:p>
        </p:txBody>
      </p:sp>
      <p:sp>
        <p:nvSpPr>
          <p:cNvPr id="42" name="矩形 41"/>
          <p:cNvSpPr/>
          <p:nvPr/>
        </p:nvSpPr>
        <p:spPr>
          <a:xfrm>
            <a:off x="1721485" y="2205990"/>
            <a:ext cx="145224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企业采购</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43" name="矩形 42"/>
          <p:cNvSpPr/>
          <p:nvPr/>
        </p:nvSpPr>
        <p:spPr>
          <a:xfrm>
            <a:off x="5096510" y="2205990"/>
            <a:ext cx="149034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渠道分销等</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44" name="矩形 43"/>
          <p:cNvSpPr/>
          <p:nvPr/>
        </p:nvSpPr>
        <p:spPr>
          <a:xfrm>
            <a:off x="3428365" y="2205990"/>
            <a:ext cx="141351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零售商城</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46" name="矩形 45"/>
          <p:cNvSpPr/>
          <p:nvPr/>
        </p:nvSpPr>
        <p:spPr>
          <a:xfrm>
            <a:off x="722630" y="2232025"/>
            <a:ext cx="824865" cy="489585"/>
          </a:xfrm>
          <a:prstGeom prst="rect">
            <a:avLst/>
          </a:prstGeom>
          <a:ln w="3175">
            <a:solidFill>
              <a:srgbClr val="1E53A4"/>
            </a:solidFill>
          </a:ln>
          <a:effectLst/>
        </p:spPr>
        <p:txBody>
          <a:bodyPr wrap="none" lIns="0" tIns="0" rIns="0" bIns="0" anchor="ctr">
            <a:noAutofit/>
          </a:bodyPr>
          <a:p>
            <a:pPr algn="ctr"/>
            <a:r>
              <a:rPr lang="en-US" altLang="zh-CN"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SaaS</a:t>
            </a:r>
            <a:endParaRPr lang="en-US" altLang="zh-CN"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47" name="标题 4">
            <a:hlinkClick r:id="rId1" action="ppaction://hlinkfile"/>
          </p:cNvPr>
          <p:cNvSpPr txBox="1"/>
          <p:nvPr/>
        </p:nvSpPr>
        <p:spPr>
          <a:xfrm>
            <a:off x="3375660" y="1061720"/>
            <a:ext cx="2216785" cy="61595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2400" b="1" u="sng" dirty="0">
                <a:latin typeface="微软雅黑" panose="020B0503020204020204" pitchFamily="34" charset="-122"/>
                <a:ea typeface="微软雅黑" panose="020B0503020204020204" pitchFamily="34" charset="-122"/>
                <a:cs typeface="+mn-ea"/>
                <a:sym typeface="Arial" panose="020B0604020202090204" pitchFamily="34" charset="0"/>
              </a:rPr>
              <a:t>京东电商云</a:t>
            </a:r>
            <a:endParaRPr lang="zh-CN" altLang="en-US" sz="2400" b="1" u="sng"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83" name="矩形 82"/>
          <p:cNvSpPr/>
          <p:nvPr/>
        </p:nvSpPr>
        <p:spPr>
          <a:xfrm>
            <a:off x="7397750" y="1309370"/>
            <a:ext cx="4237990" cy="368300"/>
          </a:xfrm>
          <a:prstGeom prst="rect">
            <a:avLst/>
          </a:prstGeom>
          <a:solidFill>
            <a:srgbClr val="C00000"/>
          </a:solidFill>
        </p:spPr>
        <p:txBody>
          <a:bodyPr wrap="square">
            <a:spAutoFit/>
          </a:bodyPr>
          <a:p>
            <a:pPr algn="ctr"/>
            <a:r>
              <a:rPr lang="zh-CN" altLang="en-US" b="1" dirty="0">
                <a:solidFill>
                  <a:schemeClr val="bg1"/>
                </a:solidFill>
                <a:latin typeface="+mn-ea"/>
                <a:cs typeface="微软雅黑" panose="020B0503020204020204" pitchFamily="34" charset="-122"/>
              </a:rPr>
              <a:t>云峰：场景出发，模块化满足客户需求</a:t>
            </a:r>
            <a:endParaRPr lang="zh-CN" altLang="en-US" b="1" dirty="0">
              <a:solidFill>
                <a:schemeClr val="bg1"/>
              </a:solidFill>
              <a:latin typeface="+mn-ea"/>
              <a:cs typeface="微软雅黑" panose="020B0503020204020204" pitchFamily="34" charset="-122"/>
            </a:endParaRPr>
          </a:p>
        </p:txBody>
      </p:sp>
      <p:pic>
        <p:nvPicPr>
          <p:cNvPr id="50" name="图片 49" descr="21540280"/>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53020" y="2090420"/>
            <a:ext cx="582930" cy="582930"/>
          </a:xfrm>
          <a:prstGeom prst="rect">
            <a:avLst/>
          </a:prstGeom>
        </p:spPr>
      </p:pic>
      <p:pic>
        <p:nvPicPr>
          <p:cNvPr id="51" name="图片 50" descr="20280968"/>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94420" y="2092325"/>
            <a:ext cx="578485" cy="531495"/>
          </a:xfrm>
          <a:prstGeom prst="rect">
            <a:avLst/>
          </a:prstGeom>
        </p:spPr>
      </p:pic>
      <p:pic>
        <p:nvPicPr>
          <p:cNvPr id="55" name="图片 54" descr="3471243"/>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827385" y="2113915"/>
            <a:ext cx="535305" cy="535305"/>
          </a:xfrm>
          <a:prstGeom prst="rect">
            <a:avLst/>
          </a:prstGeom>
        </p:spPr>
      </p:pic>
      <p:pic>
        <p:nvPicPr>
          <p:cNvPr id="62" name="图片 61" descr="4520756"/>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99375" y="3122295"/>
            <a:ext cx="600075" cy="600075"/>
          </a:xfrm>
          <a:prstGeom prst="rect">
            <a:avLst/>
          </a:prstGeom>
        </p:spPr>
      </p:pic>
      <p:pic>
        <p:nvPicPr>
          <p:cNvPr id="63" name="图片 62" descr="4525805"/>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50605" y="3058795"/>
            <a:ext cx="666115" cy="666115"/>
          </a:xfrm>
          <a:prstGeom prst="rect">
            <a:avLst/>
          </a:prstGeom>
        </p:spPr>
      </p:pic>
      <p:pic>
        <p:nvPicPr>
          <p:cNvPr id="69" name="图片 68" descr="3471195"/>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72015" y="3111500"/>
            <a:ext cx="546100" cy="546100"/>
          </a:xfrm>
          <a:prstGeom prst="rect">
            <a:avLst/>
          </a:prstGeom>
        </p:spPr>
      </p:pic>
      <p:pic>
        <p:nvPicPr>
          <p:cNvPr id="70" name="图片 69" descr="3504179"/>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802620" y="3111500"/>
            <a:ext cx="584835" cy="584835"/>
          </a:xfrm>
          <a:prstGeom prst="rect">
            <a:avLst/>
          </a:prstGeom>
        </p:spPr>
      </p:pic>
      <p:sp>
        <p:nvSpPr>
          <p:cNvPr id="105" name="上箭头 104"/>
          <p:cNvSpPr/>
          <p:nvPr/>
        </p:nvSpPr>
        <p:spPr>
          <a:xfrm rot="16200000" flipV="1">
            <a:off x="6694805" y="2152650"/>
            <a:ext cx="567055" cy="673735"/>
          </a:xfrm>
          <a:prstGeom prst="upArrow">
            <a:avLst/>
          </a:prstGeom>
          <a:solidFill>
            <a:srgbClr val="1E53A4"/>
          </a:solidFill>
          <a:ln>
            <a:solidFill>
              <a:srgbClr val="0028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5" name="矩形 94"/>
          <p:cNvSpPr/>
          <p:nvPr/>
        </p:nvSpPr>
        <p:spPr>
          <a:xfrm>
            <a:off x="7397750" y="1928495"/>
            <a:ext cx="4295775" cy="2235835"/>
          </a:xfrm>
          <a:prstGeom prst="rect">
            <a:avLst/>
          </a:prstGeom>
          <a:noFill/>
          <a:ln>
            <a:solidFill>
              <a:srgbClr val="CDCD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微软雅黑" panose="020B0503020204020204" pitchFamily="34" charset="-122"/>
            </a:endParaRPr>
          </a:p>
        </p:txBody>
      </p:sp>
      <p:sp>
        <p:nvSpPr>
          <p:cNvPr id="71" name="标题 4"/>
          <p:cNvSpPr txBox="1"/>
          <p:nvPr/>
        </p:nvSpPr>
        <p:spPr>
          <a:xfrm>
            <a:off x="7543165" y="2623820"/>
            <a:ext cx="912495" cy="41656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商品模块</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73" name="标题 4"/>
          <p:cNvSpPr txBox="1"/>
          <p:nvPr/>
        </p:nvSpPr>
        <p:spPr>
          <a:xfrm>
            <a:off x="10638790" y="2621280"/>
            <a:ext cx="912495" cy="41656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商品模块</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76" name="标题 4"/>
          <p:cNvSpPr txBox="1"/>
          <p:nvPr/>
        </p:nvSpPr>
        <p:spPr>
          <a:xfrm>
            <a:off x="8527415" y="2621280"/>
            <a:ext cx="912495" cy="41656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店铺模块</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78" name="标题 4"/>
          <p:cNvSpPr txBox="1"/>
          <p:nvPr/>
        </p:nvSpPr>
        <p:spPr>
          <a:xfrm>
            <a:off x="9589135" y="2621280"/>
            <a:ext cx="912495" cy="41656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促销模块</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pic>
        <p:nvPicPr>
          <p:cNvPr id="79" name="图片 78" descr="4122234"/>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780905" y="2087880"/>
            <a:ext cx="529590" cy="529590"/>
          </a:xfrm>
          <a:prstGeom prst="rect">
            <a:avLst/>
          </a:prstGeom>
        </p:spPr>
      </p:pic>
      <p:sp>
        <p:nvSpPr>
          <p:cNvPr id="86" name="标题 4"/>
          <p:cNvSpPr txBox="1"/>
          <p:nvPr/>
        </p:nvSpPr>
        <p:spPr>
          <a:xfrm>
            <a:off x="7543165" y="3632200"/>
            <a:ext cx="912495" cy="41656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物流模块</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87" name="标题 4"/>
          <p:cNvSpPr txBox="1"/>
          <p:nvPr/>
        </p:nvSpPr>
        <p:spPr>
          <a:xfrm>
            <a:off x="10638790" y="3629660"/>
            <a:ext cx="912495" cy="41656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用户模块</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88" name="标题 4"/>
          <p:cNvSpPr txBox="1"/>
          <p:nvPr/>
        </p:nvSpPr>
        <p:spPr>
          <a:xfrm>
            <a:off x="8527415" y="3629660"/>
            <a:ext cx="912495" cy="41656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售后模块</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89" name="标题 4"/>
          <p:cNvSpPr txBox="1"/>
          <p:nvPr/>
        </p:nvSpPr>
        <p:spPr>
          <a:xfrm>
            <a:off x="9589135" y="3629660"/>
            <a:ext cx="912495" cy="41656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结算模块</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93" name="矩形 92"/>
          <p:cNvSpPr/>
          <p:nvPr/>
        </p:nvSpPr>
        <p:spPr>
          <a:xfrm>
            <a:off x="7426960" y="4337685"/>
            <a:ext cx="4237990" cy="368300"/>
          </a:xfrm>
          <a:prstGeom prst="rect">
            <a:avLst/>
          </a:prstGeom>
          <a:solidFill>
            <a:srgbClr val="C00000"/>
          </a:solidFill>
        </p:spPr>
        <p:txBody>
          <a:bodyPr wrap="square">
            <a:spAutoFit/>
          </a:bodyPr>
          <a:p>
            <a:pPr algn="ctr"/>
            <a:r>
              <a:rPr lang="zh-CN" altLang="en-US" b="1" dirty="0">
                <a:solidFill>
                  <a:schemeClr val="bg1"/>
                </a:solidFill>
                <a:latin typeface="+mn-ea"/>
                <a:cs typeface="微软雅黑" panose="020B0503020204020204" pitchFamily="34" charset="-122"/>
              </a:rPr>
              <a:t>京东云商：一站式社交电商</a:t>
            </a:r>
            <a:r>
              <a:rPr lang="en-US" altLang="zh-CN" b="1" dirty="0">
                <a:solidFill>
                  <a:schemeClr val="bg1"/>
                </a:solidFill>
                <a:latin typeface="+mn-ea"/>
                <a:cs typeface="微软雅黑" panose="020B0503020204020204" pitchFamily="34" charset="-122"/>
              </a:rPr>
              <a:t>SaaS</a:t>
            </a:r>
            <a:r>
              <a:rPr lang="zh-CN" altLang="en-US" b="1" dirty="0">
                <a:solidFill>
                  <a:schemeClr val="bg1"/>
                </a:solidFill>
                <a:latin typeface="+mn-ea"/>
                <a:cs typeface="微软雅黑" panose="020B0503020204020204" pitchFamily="34" charset="-122"/>
              </a:rPr>
              <a:t>平台</a:t>
            </a:r>
            <a:endParaRPr lang="zh-CN" altLang="en-US" b="1" dirty="0">
              <a:solidFill>
                <a:schemeClr val="bg1"/>
              </a:solidFill>
              <a:latin typeface="+mn-ea"/>
              <a:cs typeface="微软雅黑" panose="020B0503020204020204" pitchFamily="34" charset="-122"/>
            </a:endParaRPr>
          </a:p>
        </p:txBody>
      </p:sp>
      <p:sp>
        <p:nvSpPr>
          <p:cNvPr id="94" name="矩形 93"/>
          <p:cNvSpPr/>
          <p:nvPr/>
        </p:nvSpPr>
        <p:spPr>
          <a:xfrm>
            <a:off x="7398385" y="4866640"/>
            <a:ext cx="4295775" cy="1337310"/>
          </a:xfrm>
          <a:prstGeom prst="rect">
            <a:avLst/>
          </a:prstGeom>
          <a:noFill/>
          <a:ln>
            <a:solidFill>
              <a:srgbClr val="CDCD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微软雅黑" panose="020B0503020204020204" pitchFamily="34" charset="-122"/>
            </a:endParaRPr>
          </a:p>
        </p:txBody>
      </p:sp>
      <p:sp>
        <p:nvSpPr>
          <p:cNvPr id="96" name="标题 4"/>
          <p:cNvSpPr txBox="1"/>
          <p:nvPr/>
        </p:nvSpPr>
        <p:spPr>
          <a:xfrm>
            <a:off x="7614920" y="4991735"/>
            <a:ext cx="3865880" cy="105981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l">
              <a:lnSpc>
                <a:spcPct val="120000"/>
              </a:lnSpc>
            </a:pP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面向中小企业，提供基于社交场景的商城构建和免费开店、营销推广和增值等服务。深耕行业上下游，延伸服务链条，丰富产业链</a:t>
            </a:r>
            <a:r>
              <a:rPr lang="en-US" altLang="zh-CN" sz="1400" dirty="0">
                <a:latin typeface="微软雅黑" panose="020B0503020204020204" pitchFamily="34" charset="-122"/>
                <a:ea typeface="微软雅黑" panose="020B0503020204020204" pitchFamily="34" charset="-122"/>
                <a:cs typeface="+mn-ea"/>
                <a:sym typeface="Arial" panose="020B0604020202090204" pitchFamily="34" charset="0"/>
              </a:rPr>
              <a:t>SaaS</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产品体系。</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en-US" altLang="zh-CN" b="1" dirty="0">
                <a:ea typeface="微软雅黑" panose="020B0503020204020204" pitchFamily="34" charset="-122"/>
                <a:cs typeface="+mn-ea"/>
                <a:sym typeface="Arial" panose="020B0604020202090204" pitchFamily="34" charset="0"/>
              </a:rPr>
              <a:t>SaaS</a:t>
            </a:r>
            <a:r>
              <a:rPr lang="zh-CN" altLang="en-US" b="1" dirty="0">
                <a:ea typeface="微软雅黑" panose="020B0503020204020204" pitchFamily="34" charset="-122"/>
                <a:cs typeface="+mn-ea"/>
                <a:sym typeface="Arial" panose="020B0604020202090204" pitchFamily="34" charset="0"/>
              </a:rPr>
              <a:t>公司研究（行业型打法）</a:t>
            </a:r>
            <a:endParaRPr lang="zh-CN" altLang="en-US" b="1" dirty="0">
              <a:ea typeface="微软雅黑" panose="020B0503020204020204" pitchFamily="34" charset="-122"/>
              <a:cs typeface="+mn-ea"/>
              <a:sym typeface="Arial" panose="020B0604020202090204" pitchFamily="34" charset="0"/>
            </a:endParaRPr>
          </a:p>
        </p:txBody>
      </p:sp>
      <p:sp>
        <p:nvSpPr>
          <p:cNvPr id="9" name="矩形 8"/>
          <p:cNvSpPr/>
          <p:nvPr/>
        </p:nvSpPr>
        <p:spPr>
          <a:xfrm>
            <a:off x="3810000" y="1064260"/>
            <a:ext cx="1564640" cy="489585"/>
          </a:xfrm>
          <a:prstGeom prst="rect">
            <a:avLst/>
          </a:prstGeom>
          <a:ln w="3175">
            <a:solidFill>
              <a:srgbClr val="1E53A4"/>
            </a:solidFill>
          </a:ln>
          <a:effectLst/>
        </p:spPr>
        <p:txBody>
          <a:bodyPr wrap="none" lIns="0" tIns="0" rIns="0" bIns="0" anchor="ctr">
            <a:noAutofit/>
          </a:bodyPr>
          <a:p>
            <a:pPr algn="ctr"/>
            <a:r>
              <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代表企业</a:t>
            </a:r>
            <a:endPar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0" name="标题 4"/>
          <p:cNvSpPr txBox="1"/>
          <p:nvPr/>
        </p:nvSpPr>
        <p:spPr>
          <a:xfrm>
            <a:off x="5653405" y="1000760"/>
            <a:ext cx="3169285" cy="61595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2400" b="1" dirty="0">
                <a:latin typeface="微软雅黑" panose="020B0503020204020204" pitchFamily="34" charset="-122"/>
                <a:ea typeface="微软雅黑" panose="020B0503020204020204" pitchFamily="34" charset="-122"/>
                <a:cs typeface="+mn-ea"/>
                <a:sym typeface="Arial" panose="020B0604020202090204" pitchFamily="34" charset="0"/>
              </a:rPr>
              <a:t>腾讯云</a:t>
            </a:r>
            <a:r>
              <a:rPr lang="en-US" altLang="zh-CN" sz="2400" b="1" dirty="0">
                <a:latin typeface="微软雅黑" panose="020B0503020204020204" pitchFamily="34" charset="-122"/>
                <a:ea typeface="微软雅黑" panose="020B0503020204020204" pitchFamily="34" charset="-122"/>
                <a:cs typeface="+mn-ea"/>
                <a:sym typeface="Arial" panose="020B0604020202090204" pitchFamily="34" charset="0"/>
              </a:rPr>
              <a:t>-</a:t>
            </a:r>
            <a:r>
              <a:rPr lang="zh-CN" altLang="en-US" sz="2400" b="1" dirty="0">
                <a:latin typeface="微软雅黑" panose="020B0503020204020204" pitchFamily="34" charset="-122"/>
                <a:ea typeface="微软雅黑" panose="020B0503020204020204" pitchFamily="34" charset="-122"/>
                <a:cs typeface="+mn-ea"/>
                <a:sym typeface="Arial" panose="020B0604020202090204" pitchFamily="34" charset="0"/>
              </a:rPr>
              <a:t>政务</a:t>
            </a:r>
            <a:r>
              <a:rPr lang="en-US" altLang="zh-CN" sz="2400" b="1" dirty="0">
                <a:latin typeface="微软雅黑" panose="020B0503020204020204" pitchFamily="34" charset="-122"/>
                <a:ea typeface="微软雅黑" panose="020B0503020204020204" pitchFamily="34" charset="-122"/>
                <a:cs typeface="+mn-ea"/>
                <a:sym typeface="Arial" panose="020B0604020202090204" pitchFamily="34" charset="0"/>
              </a:rPr>
              <a:t>SaaS</a:t>
            </a:r>
            <a:r>
              <a:rPr lang="zh-CN" altLang="en-US" sz="2400" b="1" dirty="0">
                <a:latin typeface="微软雅黑" panose="020B0503020204020204" pitchFamily="34" charset="-122"/>
                <a:ea typeface="微软雅黑" panose="020B0503020204020204" pitchFamily="34" charset="-122"/>
                <a:cs typeface="+mn-ea"/>
                <a:sym typeface="Arial" panose="020B0604020202090204" pitchFamily="34" charset="0"/>
              </a:rPr>
              <a:t>生态</a:t>
            </a:r>
            <a:endParaRPr lang="zh-CN" altLang="en-US" sz="2400" b="1"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35" name="矩形 34"/>
          <p:cNvSpPr/>
          <p:nvPr/>
        </p:nvSpPr>
        <p:spPr>
          <a:xfrm>
            <a:off x="1009650" y="1680845"/>
            <a:ext cx="4780915" cy="2298065"/>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a:ln>
                <a:solidFill>
                  <a:schemeClr val="tx2"/>
                </a:solidFill>
              </a:ln>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1" name="矩形 10">
            <a:hlinkClick r:id="rId1" action="ppaction://hlinkfile"/>
          </p:cNvPr>
          <p:cNvSpPr/>
          <p:nvPr/>
        </p:nvSpPr>
        <p:spPr>
          <a:xfrm>
            <a:off x="2034540" y="1795780"/>
            <a:ext cx="2731135" cy="47053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u="sng" dirty="0">
                <a:solidFill>
                  <a:schemeClr val="bg1"/>
                </a:solidFill>
                <a:latin typeface="+mn-ea"/>
                <a:cs typeface="微软雅黑" panose="020B0503020204020204" pitchFamily="34" charset="-122"/>
                <a:sym typeface="Arial" panose="020B0604020202090204" pitchFamily="34" charset="0"/>
              </a:rPr>
              <a:t>数字政府</a:t>
            </a:r>
            <a:r>
              <a:rPr lang="en-US" altLang="zh-CN" sz="2000" b="1" u="sng" dirty="0">
                <a:solidFill>
                  <a:schemeClr val="bg1"/>
                </a:solidFill>
                <a:latin typeface="+mn-ea"/>
                <a:cs typeface="微软雅黑" panose="020B0503020204020204" pitchFamily="34" charset="-122"/>
                <a:sym typeface="Arial" panose="020B0604020202090204" pitchFamily="34" charset="0"/>
              </a:rPr>
              <a:t>-</a:t>
            </a:r>
            <a:r>
              <a:rPr lang="zh-CN" altLang="en-US" sz="2000" b="1" u="sng" dirty="0">
                <a:solidFill>
                  <a:schemeClr val="bg1"/>
                </a:solidFill>
                <a:latin typeface="+mn-ea"/>
                <a:cs typeface="微软雅黑" panose="020B0503020204020204" pitchFamily="34" charset="-122"/>
                <a:sym typeface="Arial" panose="020B0604020202090204" pitchFamily="34" charset="0"/>
              </a:rPr>
              <a:t>智慧党建</a:t>
            </a:r>
            <a:r>
              <a:rPr lang="en-US" altLang="zh-CN" sz="2000" b="1" u="sng" dirty="0">
                <a:solidFill>
                  <a:schemeClr val="bg1"/>
                </a:solidFill>
                <a:latin typeface="+mn-ea"/>
                <a:cs typeface="微软雅黑" panose="020B0503020204020204" pitchFamily="34" charset="-122"/>
                <a:sym typeface="Arial" panose="020B0604020202090204" pitchFamily="34" charset="0"/>
              </a:rPr>
              <a:t>e+</a:t>
            </a:r>
            <a:endParaRPr lang="en-US" altLang="zh-CN" sz="2000" b="1" u="sng" dirty="0">
              <a:solidFill>
                <a:schemeClr val="bg1"/>
              </a:solidFill>
              <a:latin typeface="+mn-ea"/>
              <a:cs typeface="微软雅黑" panose="020B0503020204020204" pitchFamily="34" charset="-122"/>
              <a:sym typeface="Arial" panose="020B0604020202090204" pitchFamily="34" charset="0"/>
            </a:endParaRPr>
          </a:p>
        </p:txBody>
      </p:sp>
      <p:sp>
        <p:nvSpPr>
          <p:cNvPr id="19" name="标题 4"/>
          <p:cNvSpPr txBox="1"/>
          <p:nvPr/>
        </p:nvSpPr>
        <p:spPr>
          <a:xfrm>
            <a:off x="1114425" y="2211705"/>
            <a:ext cx="4571365" cy="166687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marL="285750" indent="-285750" algn="l">
              <a:lnSpc>
                <a:spcPct val="120000"/>
              </a:lnSpc>
              <a:buFont typeface="Arial" panose="020B0604020202090204" pitchFamily="34" charset="0"/>
              <a:buChar char="•"/>
            </a:pPr>
            <a:r>
              <a:rPr lang="zh-CN" altLang="en-US" sz="1400" dirty="0">
                <a:solidFill>
                  <a:schemeClr val="tx2"/>
                </a:solidFill>
                <a:latin typeface="+mn-ea"/>
                <a:ea typeface="+mn-ea"/>
                <a:cs typeface="+mn-ea"/>
                <a:sym typeface="Arial" panose="020B0604020202090204" pitchFamily="34" charset="0"/>
              </a:rPr>
              <a:t>智慧党建（Smart Party Building，SPB）是“互联网+”与基础党建工作的有效融合，运用信息化新技术，以数字化、网络化、智能化提高服务群众水平。</a:t>
            </a:r>
            <a:endParaRPr lang="zh-CN" altLang="en-US" sz="1400" dirty="0">
              <a:solidFill>
                <a:schemeClr val="tx2"/>
              </a:solidFill>
              <a:latin typeface="+mn-ea"/>
              <a:ea typeface="+mn-ea"/>
              <a:cs typeface="+mn-ea"/>
              <a:sym typeface="Arial" panose="020B0604020202090204" pitchFamily="34" charset="0"/>
            </a:endParaRPr>
          </a:p>
          <a:p>
            <a:pPr marL="285750" indent="-285750" algn="l">
              <a:lnSpc>
                <a:spcPct val="120000"/>
              </a:lnSpc>
              <a:buFont typeface="Arial" panose="020B0604020202090204" pitchFamily="34" charset="0"/>
              <a:buChar char="•"/>
            </a:pPr>
            <a:r>
              <a:rPr lang="zh-CN" altLang="en-US" sz="1400" dirty="0">
                <a:solidFill>
                  <a:schemeClr val="tx2"/>
                </a:solidFill>
                <a:latin typeface="+mn-ea"/>
                <a:ea typeface="+mn-ea"/>
                <a:cs typeface="+mn-ea"/>
                <a:sym typeface="Arial" panose="020B0604020202090204" pitchFamily="34" charset="0"/>
              </a:rPr>
              <a:t>支持常用党建场景，采用“分层分级”的管理理念，聚集党建最新信息，通过小程序登录即可使用。</a:t>
            </a:r>
            <a:endParaRPr lang="zh-CN" altLang="en-US" sz="1400" dirty="0">
              <a:solidFill>
                <a:schemeClr val="tx2"/>
              </a:solidFill>
              <a:latin typeface="+mn-ea"/>
              <a:ea typeface="+mn-ea"/>
              <a:cs typeface="+mn-ea"/>
              <a:sym typeface="Arial" panose="020B0604020202090204" pitchFamily="34" charset="0"/>
            </a:endParaRPr>
          </a:p>
        </p:txBody>
      </p:sp>
      <p:sp>
        <p:nvSpPr>
          <p:cNvPr id="20" name="矩形 19"/>
          <p:cNvSpPr/>
          <p:nvPr/>
        </p:nvSpPr>
        <p:spPr>
          <a:xfrm>
            <a:off x="6261735" y="1680845"/>
            <a:ext cx="4780915" cy="2298065"/>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a:ln>
                <a:solidFill>
                  <a:schemeClr val="tx2"/>
                </a:solidFill>
              </a:ln>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21" name="矩形 20">
            <a:hlinkClick r:id="rId2" action="ppaction://hlinkfile"/>
          </p:cNvPr>
          <p:cNvSpPr/>
          <p:nvPr/>
        </p:nvSpPr>
        <p:spPr>
          <a:xfrm>
            <a:off x="7286625" y="1795780"/>
            <a:ext cx="2731135" cy="47053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u="sng" dirty="0">
                <a:solidFill>
                  <a:schemeClr val="bg1"/>
                </a:solidFill>
                <a:effectLst/>
                <a:latin typeface="+mn-ea"/>
                <a:cs typeface="微软雅黑" panose="020B0503020204020204" pitchFamily="34" charset="-122"/>
                <a:sym typeface="Arial" panose="020B0604020202090204" pitchFamily="34" charset="0"/>
              </a:rPr>
              <a:t>数字农村</a:t>
            </a:r>
            <a:r>
              <a:rPr lang="en-US" altLang="zh-CN" sz="2000" b="1" u="sng" dirty="0">
                <a:solidFill>
                  <a:schemeClr val="bg1"/>
                </a:solidFill>
                <a:effectLst/>
                <a:latin typeface="+mn-ea"/>
                <a:cs typeface="微软雅黑" panose="020B0503020204020204" pitchFamily="34" charset="-122"/>
                <a:sym typeface="Arial" panose="020B0604020202090204" pitchFamily="34" charset="0"/>
              </a:rPr>
              <a:t>-</a:t>
            </a:r>
            <a:r>
              <a:rPr lang="zh-CN" altLang="en-US" sz="2000" b="1" u="sng" dirty="0">
                <a:solidFill>
                  <a:schemeClr val="bg1"/>
                </a:solidFill>
                <a:effectLst/>
                <a:latin typeface="+mn-ea"/>
                <a:cs typeface="微软雅黑" panose="020B0503020204020204" pitchFamily="34" charset="-122"/>
                <a:sym typeface="Arial" panose="020B0604020202090204" pitchFamily="34" charset="0"/>
              </a:rPr>
              <a:t>数村</a:t>
            </a:r>
            <a:r>
              <a:rPr lang="en-US" sz="2000" b="1" u="sng" dirty="0">
                <a:solidFill>
                  <a:schemeClr val="bg1"/>
                </a:solidFill>
                <a:effectLst/>
                <a:latin typeface="+mn-ea"/>
                <a:cs typeface="微软雅黑" panose="020B0503020204020204" pitchFamily="34" charset="-122"/>
                <a:sym typeface="Arial" panose="020B0604020202090204" pitchFamily="34" charset="0"/>
              </a:rPr>
              <a:t>TDC</a:t>
            </a:r>
            <a:endParaRPr lang="en-US" sz="2000" b="1" u="sng" dirty="0">
              <a:solidFill>
                <a:schemeClr val="bg1"/>
              </a:solidFill>
              <a:effectLst/>
              <a:latin typeface="+mn-ea"/>
              <a:cs typeface="微软雅黑" panose="020B0503020204020204" pitchFamily="34" charset="-122"/>
              <a:sym typeface="Arial" panose="020B0604020202090204" pitchFamily="34" charset="0"/>
            </a:endParaRPr>
          </a:p>
        </p:txBody>
      </p:sp>
      <p:sp>
        <p:nvSpPr>
          <p:cNvPr id="23" name="标题 4"/>
          <p:cNvSpPr txBox="1"/>
          <p:nvPr/>
        </p:nvSpPr>
        <p:spPr>
          <a:xfrm>
            <a:off x="6374130" y="2266315"/>
            <a:ext cx="4571365" cy="166687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indent="0" algn="l">
              <a:lnSpc>
                <a:spcPct val="120000"/>
              </a:lnSpc>
              <a:buFont typeface="Arial" panose="020B0604020202090204" pitchFamily="34" charset="0"/>
            </a:pPr>
            <a:r>
              <a:rPr lang="zh-CN" altLang="en-US" sz="1400" dirty="0">
                <a:solidFill>
                  <a:schemeClr val="tx2"/>
                </a:solidFill>
                <a:latin typeface="+mn-ea"/>
                <a:ea typeface="+mn-ea"/>
                <a:cs typeface="+mn-ea"/>
                <a:sym typeface="Arial" panose="020B0604020202090204" pitchFamily="34" charset="0"/>
              </a:rPr>
              <a:t>腾讯数字农村（Tencent Digital Countryside，TDC）是服务于乡村，为乡村群众以及乡村在外务工的群众提供村财公开、村务管理，惠农服务，连接医疗、金融、专家等资源的数字化综合服务平台。基于小程序开发，云端部署，注册即可使用，使用腾讯数村可以极大的降低信息化的投入成本，助力地方政府打赢攻坚脱贫战。</a:t>
            </a:r>
            <a:endParaRPr lang="zh-CN" altLang="en-US" sz="1400" dirty="0">
              <a:solidFill>
                <a:schemeClr val="tx2"/>
              </a:solidFill>
              <a:latin typeface="+mn-ea"/>
              <a:ea typeface="+mn-ea"/>
              <a:cs typeface="+mn-ea"/>
              <a:sym typeface="Arial" panose="020B0604020202090204" pitchFamily="34" charset="0"/>
            </a:endParaRPr>
          </a:p>
        </p:txBody>
      </p:sp>
      <p:sp>
        <p:nvSpPr>
          <p:cNvPr id="24" name="矩形 23"/>
          <p:cNvSpPr/>
          <p:nvPr/>
        </p:nvSpPr>
        <p:spPr>
          <a:xfrm>
            <a:off x="1009650" y="4048760"/>
            <a:ext cx="4780915" cy="2191385"/>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a:ln>
                <a:solidFill>
                  <a:schemeClr val="tx2"/>
                </a:solidFill>
              </a:ln>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25" name="矩形 24">
            <a:hlinkClick r:id="rId3" action="ppaction://hlinkfile"/>
          </p:cNvPr>
          <p:cNvSpPr/>
          <p:nvPr/>
        </p:nvSpPr>
        <p:spPr>
          <a:xfrm>
            <a:off x="1781175" y="4163695"/>
            <a:ext cx="3238500" cy="47053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u="sng" dirty="0">
                <a:solidFill>
                  <a:schemeClr val="bg1"/>
                </a:solidFill>
                <a:latin typeface="+mn-ea"/>
                <a:cs typeface="微软雅黑" panose="020B0503020204020204" pitchFamily="34" charset="-122"/>
                <a:sym typeface="Arial" panose="020B0604020202090204" pitchFamily="34" charset="0"/>
              </a:rPr>
              <a:t>数字民生</a:t>
            </a:r>
            <a:r>
              <a:rPr lang="en-US" altLang="zh-CN" sz="2000" b="1" u="sng" dirty="0">
                <a:solidFill>
                  <a:schemeClr val="bg1"/>
                </a:solidFill>
                <a:latin typeface="+mn-ea"/>
                <a:cs typeface="微软雅黑" panose="020B0503020204020204" pitchFamily="34" charset="-122"/>
                <a:sym typeface="Arial" panose="020B0604020202090204" pitchFamily="34" charset="0"/>
              </a:rPr>
              <a:t>-</a:t>
            </a:r>
            <a:r>
              <a:rPr lang="zh-CN" altLang="en-US" sz="2000" b="1" u="sng" dirty="0">
                <a:solidFill>
                  <a:schemeClr val="bg1"/>
                </a:solidFill>
                <a:latin typeface="+mn-ea"/>
                <a:cs typeface="微软雅黑" panose="020B0503020204020204" pitchFamily="34" charset="-122"/>
                <a:sym typeface="Arial" panose="020B0604020202090204" pitchFamily="34" charset="0"/>
              </a:rPr>
              <a:t>政务联络机器人</a:t>
            </a:r>
            <a:endParaRPr lang="zh-CN" altLang="en-US" sz="2000" b="1" u="sng" dirty="0">
              <a:solidFill>
                <a:schemeClr val="bg1"/>
              </a:solidFill>
              <a:latin typeface="+mn-ea"/>
              <a:cs typeface="微软雅黑" panose="020B0503020204020204" pitchFamily="34" charset="-122"/>
              <a:sym typeface="Arial" panose="020B0604020202090204" pitchFamily="34" charset="0"/>
            </a:endParaRPr>
          </a:p>
        </p:txBody>
      </p:sp>
      <p:sp>
        <p:nvSpPr>
          <p:cNvPr id="26" name="标题 4"/>
          <p:cNvSpPr txBox="1"/>
          <p:nvPr/>
        </p:nvSpPr>
        <p:spPr>
          <a:xfrm>
            <a:off x="1130935" y="4572635"/>
            <a:ext cx="4571365" cy="166687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indent="0" algn="l">
              <a:lnSpc>
                <a:spcPct val="120000"/>
              </a:lnSpc>
              <a:buFont typeface="Arial" panose="020B0604020202090204" pitchFamily="34" charset="0"/>
            </a:pPr>
            <a:r>
              <a:rPr lang="zh-CN" altLang="en-US" sz="1400" dirty="0">
                <a:solidFill>
                  <a:schemeClr val="tx2"/>
                </a:solidFill>
                <a:latin typeface="+mn-ea"/>
                <a:ea typeface="+mn-ea"/>
                <a:cs typeface="+mn-ea"/>
                <a:sym typeface="Arial" panose="020B0604020202090204" pitchFamily="34" charset="0"/>
              </a:rPr>
              <a:t>政务联络机器人是基于腾讯强大技术能力打造的具有批量一对一语音联络的智能平台，政府及相关单位可通过拨入居民电话自动询问并采集居民疫情信息，自动生成统计报告。用户还可对居民进行疾病患教及防控指导，提升排查效率，避免采集人员被感染疫情的风险，提高防控效率。</a:t>
            </a:r>
            <a:endParaRPr lang="zh-CN" altLang="en-US" sz="1400" dirty="0">
              <a:solidFill>
                <a:schemeClr val="tx2"/>
              </a:solidFill>
              <a:latin typeface="+mn-ea"/>
              <a:ea typeface="+mn-ea"/>
              <a:cs typeface="+mn-ea"/>
              <a:sym typeface="Arial" panose="020B0604020202090204" pitchFamily="34" charset="0"/>
            </a:endParaRPr>
          </a:p>
        </p:txBody>
      </p:sp>
      <p:sp>
        <p:nvSpPr>
          <p:cNvPr id="27" name="矩形 26"/>
          <p:cNvSpPr/>
          <p:nvPr/>
        </p:nvSpPr>
        <p:spPr>
          <a:xfrm>
            <a:off x="6269355" y="4048760"/>
            <a:ext cx="4780915" cy="2191385"/>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a:ln>
                <a:solidFill>
                  <a:schemeClr val="tx2"/>
                </a:solidFill>
              </a:ln>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28" name="矩形 27">
            <a:hlinkClick r:id="rId4" action="ppaction://hlinkfile"/>
          </p:cNvPr>
          <p:cNvSpPr/>
          <p:nvPr/>
        </p:nvSpPr>
        <p:spPr>
          <a:xfrm>
            <a:off x="7040880" y="4163695"/>
            <a:ext cx="3238500" cy="47053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u="sng" dirty="0">
                <a:solidFill>
                  <a:schemeClr val="bg1"/>
                </a:solidFill>
                <a:latin typeface="+mn-ea"/>
                <a:cs typeface="微软雅黑" panose="020B0503020204020204" pitchFamily="34" charset="-122"/>
                <a:sym typeface="Arial" panose="020B0604020202090204" pitchFamily="34" charset="0"/>
              </a:rPr>
              <a:t>政务解决方案</a:t>
            </a:r>
            <a:endParaRPr lang="zh-CN" altLang="en-US" sz="2000" b="1" u="sng" dirty="0">
              <a:solidFill>
                <a:schemeClr val="bg1"/>
              </a:solidFill>
              <a:latin typeface="+mn-ea"/>
              <a:cs typeface="微软雅黑" panose="020B0503020204020204" pitchFamily="34" charset="-122"/>
              <a:sym typeface="Arial" panose="020B0604020202090204" pitchFamily="34" charset="0"/>
            </a:endParaRPr>
          </a:p>
        </p:txBody>
      </p:sp>
      <p:sp>
        <p:nvSpPr>
          <p:cNvPr id="29" name="标题 4"/>
          <p:cNvSpPr txBox="1"/>
          <p:nvPr/>
        </p:nvSpPr>
        <p:spPr>
          <a:xfrm>
            <a:off x="6390640" y="4572635"/>
            <a:ext cx="4571365" cy="166687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marL="285750" indent="-285750" algn="l">
              <a:lnSpc>
                <a:spcPct val="120000"/>
              </a:lnSpc>
              <a:buFont typeface="Arial" panose="020B0604020202090204" pitchFamily="34" charset="0"/>
              <a:buChar char="•"/>
            </a:pPr>
            <a:r>
              <a:rPr lang="zh-CN" altLang="en-US" sz="1400" dirty="0">
                <a:solidFill>
                  <a:schemeClr val="tx2"/>
                </a:solidFill>
                <a:latin typeface="+mn-ea"/>
                <a:ea typeface="+mn-ea"/>
                <a:cs typeface="+mn-ea"/>
                <a:sym typeface="Arial" panose="020B0604020202090204" pitchFamily="34" charset="0"/>
              </a:rPr>
              <a:t>依托腾讯云开放的技术与海量数据运营的经验，全面打造“互联网＋政务”解决方案，创新政府管理和服务模式，提升“放管服”实效。</a:t>
            </a:r>
            <a:endParaRPr lang="zh-CN" altLang="en-US" sz="1400" dirty="0">
              <a:solidFill>
                <a:schemeClr val="tx2"/>
              </a:solidFill>
              <a:latin typeface="+mn-ea"/>
              <a:ea typeface="+mn-ea"/>
              <a:cs typeface="+mn-ea"/>
              <a:sym typeface="Arial" panose="020B0604020202090204" pitchFamily="34" charset="0"/>
            </a:endParaRPr>
          </a:p>
          <a:p>
            <a:pPr marL="285750" indent="-285750" algn="l">
              <a:lnSpc>
                <a:spcPct val="120000"/>
              </a:lnSpc>
              <a:buFont typeface="Arial" panose="020B0604020202090204" pitchFamily="34" charset="0"/>
              <a:buChar char="•"/>
            </a:pPr>
            <a:r>
              <a:rPr lang="zh-CN" altLang="en-US" sz="1400" dirty="0">
                <a:solidFill>
                  <a:schemeClr val="tx2"/>
                </a:solidFill>
                <a:latin typeface="+mn-ea"/>
                <a:ea typeface="+mn-ea"/>
                <a:cs typeface="+mn-ea"/>
                <a:sym typeface="Arial" panose="020B0604020202090204" pitchFamily="34" charset="0"/>
              </a:rPr>
              <a:t>合作客户有广东省人民政府、深圳市住房和建设局、深圳市公安局、海南省公安厅、四川省人民政府等。</a:t>
            </a:r>
            <a:endParaRPr lang="zh-CN" altLang="en-US" sz="1400" dirty="0">
              <a:solidFill>
                <a:schemeClr val="tx2"/>
              </a:solidFill>
              <a:latin typeface="+mn-ea"/>
              <a:ea typeface="+mn-ea"/>
              <a:cs typeface="+mn-ea"/>
              <a:sym typeface="Arial" panose="020B060402020209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en-US" altLang="zh-CN" b="1" dirty="0">
                <a:ea typeface="微软雅黑" panose="020B0503020204020204" pitchFamily="34" charset="-122"/>
                <a:cs typeface="+mn-ea"/>
                <a:sym typeface="Arial" panose="020B0604020202090204" pitchFamily="34" charset="0"/>
              </a:rPr>
              <a:t>SaaS</a:t>
            </a:r>
            <a:r>
              <a:rPr lang="zh-CN" altLang="en-US" b="1" dirty="0">
                <a:ea typeface="微软雅黑" panose="020B0503020204020204" pitchFamily="34" charset="-122"/>
                <a:cs typeface="+mn-ea"/>
                <a:sym typeface="Arial" panose="020B0604020202090204" pitchFamily="34" charset="0"/>
              </a:rPr>
              <a:t>公司的盈利模式</a:t>
            </a:r>
            <a:endParaRPr lang="zh-CN" altLang="en-US" b="1" dirty="0">
              <a:ea typeface="微软雅黑" panose="020B0503020204020204" pitchFamily="34" charset="-122"/>
              <a:cs typeface="+mn-ea"/>
              <a:sym typeface="Arial" panose="020B0604020202090204" pitchFamily="34" charset="0"/>
            </a:endParaRPr>
          </a:p>
        </p:txBody>
      </p:sp>
      <p:sp>
        <p:nvSpPr>
          <p:cNvPr id="67" name="矩形 66"/>
          <p:cNvSpPr/>
          <p:nvPr/>
        </p:nvSpPr>
        <p:spPr>
          <a:xfrm>
            <a:off x="1014095" y="1277620"/>
            <a:ext cx="3364865" cy="3081655"/>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9" name="文本框 8"/>
          <p:cNvSpPr txBox="1"/>
          <p:nvPr/>
        </p:nvSpPr>
        <p:spPr>
          <a:xfrm>
            <a:off x="1511300" y="2273935"/>
            <a:ext cx="2370455" cy="275590"/>
          </a:xfrm>
          <a:prstGeom prst="rect">
            <a:avLst/>
          </a:prstGeom>
          <a:noFill/>
        </p:spPr>
        <p:txBody>
          <a:bodyPr wrap="square" rtlCol="0" anchor="t">
            <a:spAutoFit/>
          </a:bodyPr>
          <a:lstStyle/>
          <a:p>
            <a:pPr algn="ctr"/>
            <a:r>
              <a:rPr lang="zh-CN" altLang="en-US" sz="1200" dirty="0">
                <a:solidFill>
                  <a:srgbClr val="929292"/>
                </a:solidFill>
                <a:latin typeface="微软雅黑" panose="020B0503020204020204" pitchFamily="34" charset="-122"/>
                <a:ea typeface="微软雅黑" panose="020B0503020204020204" pitchFamily="34" charset="-122"/>
                <a:cs typeface="+mn-ea"/>
                <a:sym typeface="Arial" panose="020B0604020202090204" pitchFamily="34" charset="0"/>
              </a:rPr>
              <a:t>吸引客户</a:t>
            </a:r>
            <a:endParaRPr lang="zh-CN" altLang="en-US" sz="1200" dirty="0">
              <a:solidFill>
                <a:srgbClr val="929292"/>
              </a:solidFill>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72" name="矩形 71"/>
          <p:cNvSpPr/>
          <p:nvPr/>
        </p:nvSpPr>
        <p:spPr>
          <a:xfrm>
            <a:off x="1483995" y="1651635"/>
            <a:ext cx="2432685" cy="549910"/>
          </a:xfrm>
          <a:prstGeom prst="rect">
            <a:avLst/>
          </a:prstGeom>
          <a:solidFill>
            <a:srgbClr val="1E53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体验阶段</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80" name="矩形 79"/>
          <p:cNvSpPr/>
          <p:nvPr/>
        </p:nvSpPr>
        <p:spPr>
          <a:xfrm>
            <a:off x="1167765" y="2632710"/>
            <a:ext cx="3058160" cy="593725"/>
          </a:xfrm>
          <a:prstGeom prst="rect">
            <a:avLst/>
          </a:prstGeom>
          <a:ln w="3175">
            <a:solidFill>
              <a:srgbClr val="1E53A4"/>
            </a:solidFill>
          </a:ln>
          <a:effectLst/>
        </p:spPr>
        <p:txBody>
          <a:bodyPr wrap="none" lIns="0" tIns="0" rIns="0" bIns="0" anchor="ctr">
            <a:noAutofit/>
          </a:bodyPr>
          <a:p>
            <a:pPr algn="l"/>
            <a:r>
              <a:rPr lang="en-US" altLang="zh-CN"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  </a:t>
            </a:r>
            <a:r>
              <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免费</a:t>
            </a:r>
            <a:endPar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4" name="标题 4"/>
          <p:cNvSpPr txBox="1"/>
          <p:nvPr/>
        </p:nvSpPr>
        <p:spPr>
          <a:xfrm>
            <a:off x="1917700" y="2720975"/>
            <a:ext cx="614045" cy="41656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送</a:t>
            </a:r>
            <a:r>
              <a:rPr lang="en-US" altLang="zh-CN" sz="1400" dirty="0">
                <a:latin typeface="微软雅黑" panose="020B0503020204020204" pitchFamily="34" charset="-122"/>
                <a:ea typeface="微软雅黑" panose="020B0503020204020204" pitchFamily="34" charset="-122"/>
                <a:cs typeface="+mn-ea"/>
                <a:sym typeface="Arial" panose="020B0604020202090204" pitchFamily="34" charset="0"/>
              </a:rPr>
              <a:t>N</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次</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5" name="标题 4"/>
          <p:cNvSpPr txBox="1"/>
          <p:nvPr/>
        </p:nvSpPr>
        <p:spPr>
          <a:xfrm>
            <a:off x="2565400" y="2721610"/>
            <a:ext cx="614045" cy="41656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送</a:t>
            </a:r>
            <a:r>
              <a:rPr lang="en-US" altLang="zh-CN" sz="1400" dirty="0">
                <a:latin typeface="微软雅黑" panose="020B0503020204020204" pitchFamily="34" charset="-122"/>
                <a:ea typeface="微软雅黑" panose="020B0503020204020204" pitchFamily="34" charset="-122"/>
                <a:cs typeface="+mn-ea"/>
                <a:sym typeface="Arial" panose="020B0604020202090204" pitchFamily="34" charset="0"/>
              </a:rPr>
              <a:t>N</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天</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6" name="标题 4"/>
          <p:cNvSpPr txBox="1"/>
          <p:nvPr/>
        </p:nvSpPr>
        <p:spPr>
          <a:xfrm>
            <a:off x="3147695" y="2721610"/>
            <a:ext cx="1028065" cy="41656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送基础功能</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7" name="矩形 6"/>
          <p:cNvSpPr/>
          <p:nvPr/>
        </p:nvSpPr>
        <p:spPr>
          <a:xfrm>
            <a:off x="1171575" y="3446145"/>
            <a:ext cx="3058160" cy="593725"/>
          </a:xfrm>
          <a:prstGeom prst="rect">
            <a:avLst/>
          </a:prstGeom>
          <a:ln w="3175">
            <a:solidFill>
              <a:srgbClr val="1E53A4"/>
            </a:solidFill>
          </a:ln>
          <a:effectLst/>
        </p:spPr>
        <p:txBody>
          <a:bodyPr wrap="none" lIns="0" tIns="0" rIns="0" bIns="0" anchor="ctr">
            <a:noAutofit/>
          </a:bodyPr>
          <a:p>
            <a:pPr algn="l"/>
            <a:r>
              <a:rPr lang="en-US" altLang="zh-CN"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  </a:t>
            </a:r>
            <a:r>
              <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卖</a:t>
            </a:r>
            <a:r>
              <a:rPr lang="en-US" altLang="zh-CN"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1</a:t>
            </a:r>
            <a:r>
              <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月</a:t>
            </a:r>
            <a:r>
              <a:rPr lang="en-US" altLang="zh-CN"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a:t>
            </a:r>
            <a:r>
              <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季度</a:t>
            </a:r>
            <a:endPar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1" name="标题 4"/>
          <p:cNvSpPr txBox="1"/>
          <p:nvPr/>
        </p:nvSpPr>
        <p:spPr>
          <a:xfrm>
            <a:off x="2751455" y="3554095"/>
            <a:ext cx="1362710" cy="37782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全方位沉浸体验</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13" name="矩形 12"/>
          <p:cNvSpPr/>
          <p:nvPr/>
        </p:nvSpPr>
        <p:spPr>
          <a:xfrm>
            <a:off x="4662805" y="1277620"/>
            <a:ext cx="6610350" cy="3081655"/>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4" name="文本框 13"/>
          <p:cNvSpPr txBox="1"/>
          <p:nvPr/>
        </p:nvSpPr>
        <p:spPr>
          <a:xfrm>
            <a:off x="6782435" y="2273935"/>
            <a:ext cx="2370455" cy="275590"/>
          </a:xfrm>
          <a:prstGeom prst="rect">
            <a:avLst/>
          </a:prstGeom>
          <a:noFill/>
        </p:spPr>
        <p:txBody>
          <a:bodyPr wrap="square" rtlCol="0" anchor="t">
            <a:spAutoFit/>
          </a:bodyPr>
          <a:lstStyle/>
          <a:p>
            <a:pPr algn="ctr"/>
            <a:r>
              <a:rPr lang="zh-CN" altLang="en-US" sz="1200" dirty="0">
                <a:solidFill>
                  <a:srgbClr val="929292"/>
                </a:solidFill>
                <a:latin typeface="微软雅黑" panose="020B0503020204020204" pitchFamily="34" charset="-122"/>
                <a:ea typeface="微软雅黑" panose="020B0503020204020204" pitchFamily="34" charset="-122"/>
                <a:cs typeface="+mn-ea"/>
                <a:sym typeface="Arial" panose="020B0604020202090204" pitchFamily="34" charset="0"/>
              </a:rPr>
              <a:t>建立长期合作关系</a:t>
            </a:r>
            <a:endParaRPr lang="zh-CN" altLang="en-US" sz="1200" dirty="0">
              <a:solidFill>
                <a:srgbClr val="929292"/>
              </a:solidFill>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15" name="矩形 14"/>
          <p:cNvSpPr/>
          <p:nvPr/>
        </p:nvSpPr>
        <p:spPr>
          <a:xfrm>
            <a:off x="6751955" y="1651635"/>
            <a:ext cx="2432685" cy="549910"/>
          </a:xfrm>
          <a:prstGeom prst="rect">
            <a:avLst/>
          </a:prstGeom>
          <a:solidFill>
            <a:srgbClr val="1E53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定价收费阶段</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6" name="矩形 15"/>
          <p:cNvSpPr/>
          <p:nvPr/>
        </p:nvSpPr>
        <p:spPr>
          <a:xfrm>
            <a:off x="4815840" y="2632710"/>
            <a:ext cx="3058160" cy="593725"/>
          </a:xfrm>
          <a:prstGeom prst="rect">
            <a:avLst/>
          </a:prstGeom>
          <a:ln w="3175">
            <a:solidFill>
              <a:srgbClr val="1E53A4"/>
            </a:solidFill>
          </a:ln>
          <a:effectLst/>
        </p:spPr>
        <p:txBody>
          <a:bodyPr wrap="none" lIns="0" tIns="0" rIns="0" bIns="0" anchor="ctr">
            <a:noAutofit/>
          </a:bodyPr>
          <a:p>
            <a:pPr algn="l"/>
            <a:r>
              <a:rPr lang="en-US" altLang="zh-CN"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  </a:t>
            </a:r>
            <a:r>
              <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按需付费</a:t>
            </a:r>
            <a:endPar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8" name="标题 4"/>
          <p:cNvSpPr txBox="1"/>
          <p:nvPr/>
        </p:nvSpPr>
        <p:spPr>
          <a:xfrm>
            <a:off x="6252210" y="2720975"/>
            <a:ext cx="614045" cy="41656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买</a:t>
            </a:r>
            <a:r>
              <a:rPr lang="en-US" altLang="zh-CN" sz="1400" dirty="0">
                <a:latin typeface="微软雅黑" panose="020B0503020204020204" pitchFamily="34" charset="-122"/>
                <a:ea typeface="微软雅黑" panose="020B0503020204020204" pitchFamily="34" charset="-122"/>
                <a:cs typeface="+mn-ea"/>
                <a:sym typeface="Arial" panose="020B0604020202090204" pitchFamily="34" charset="0"/>
              </a:rPr>
              <a:t>N</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次</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20" name="矩形 19"/>
          <p:cNvSpPr/>
          <p:nvPr/>
        </p:nvSpPr>
        <p:spPr>
          <a:xfrm>
            <a:off x="4819650" y="3446145"/>
            <a:ext cx="3058160" cy="593725"/>
          </a:xfrm>
          <a:prstGeom prst="rect">
            <a:avLst/>
          </a:prstGeom>
          <a:ln w="3175">
            <a:solidFill>
              <a:srgbClr val="1E53A4"/>
            </a:solidFill>
          </a:ln>
          <a:effectLst/>
        </p:spPr>
        <p:txBody>
          <a:bodyPr wrap="none" lIns="0" tIns="0" rIns="0" bIns="0" anchor="ctr">
            <a:noAutofit/>
          </a:bodyPr>
          <a:p>
            <a:pPr algn="l"/>
            <a:r>
              <a:rPr lang="en-US" altLang="zh-CN"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  </a:t>
            </a:r>
            <a:r>
              <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按年付费</a:t>
            </a:r>
            <a:endPar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21" name="标题 4"/>
          <p:cNvSpPr txBox="1"/>
          <p:nvPr/>
        </p:nvSpPr>
        <p:spPr>
          <a:xfrm>
            <a:off x="6149340" y="3554095"/>
            <a:ext cx="1647190" cy="37782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团队人数</a:t>
            </a:r>
            <a:r>
              <a:rPr lang="en-US" altLang="zh-CN" sz="1400" dirty="0">
                <a:latin typeface="微软雅黑" panose="020B0503020204020204" pitchFamily="34" charset="-122"/>
                <a:ea typeface="微软雅黑" panose="020B0503020204020204" pitchFamily="34" charset="-122"/>
                <a:cs typeface="+mn-ea"/>
                <a:sym typeface="Arial" panose="020B0604020202090204" pitchFamily="34" charset="0"/>
              </a:rPr>
              <a:t>X</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年费价格</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22" name="标题 4"/>
          <p:cNvSpPr txBox="1"/>
          <p:nvPr/>
        </p:nvSpPr>
        <p:spPr>
          <a:xfrm>
            <a:off x="7009130" y="2720975"/>
            <a:ext cx="614045" cy="41656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买</a:t>
            </a:r>
            <a:r>
              <a:rPr lang="en-US" altLang="zh-CN" sz="1400" dirty="0">
                <a:latin typeface="微软雅黑" panose="020B0503020204020204" pitchFamily="34" charset="-122"/>
                <a:ea typeface="微软雅黑" panose="020B0503020204020204" pitchFamily="34" charset="-122"/>
                <a:cs typeface="+mn-ea"/>
                <a:sym typeface="Arial" panose="020B0604020202090204" pitchFamily="34" charset="0"/>
              </a:rPr>
              <a:t>N</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量</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23" name="矩形 22"/>
          <p:cNvSpPr/>
          <p:nvPr/>
        </p:nvSpPr>
        <p:spPr>
          <a:xfrm>
            <a:off x="7967980" y="2632075"/>
            <a:ext cx="3122930" cy="593725"/>
          </a:xfrm>
          <a:prstGeom prst="rect">
            <a:avLst/>
          </a:prstGeom>
          <a:ln w="3175">
            <a:solidFill>
              <a:srgbClr val="1E53A4"/>
            </a:solidFill>
          </a:ln>
          <a:effectLst/>
        </p:spPr>
        <p:txBody>
          <a:bodyPr wrap="none" lIns="0" tIns="0" rIns="0" bIns="0" anchor="ctr">
            <a:noAutofit/>
          </a:bodyPr>
          <a:p>
            <a:pPr algn="l"/>
            <a:r>
              <a:rPr lang="en-US" altLang="zh-CN"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  </a:t>
            </a:r>
            <a:r>
              <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按效果付费</a:t>
            </a:r>
            <a:endPar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26" name="标题 4"/>
          <p:cNvSpPr txBox="1"/>
          <p:nvPr/>
        </p:nvSpPr>
        <p:spPr>
          <a:xfrm>
            <a:off x="9482455" y="2740025"/>
            <a:ext cx="1543685" cy="37782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预存，按结果付费</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29" name="矩形 28"/>
          <p:cNvSpPr/>
          <p:nvPr/>
        </p:nvSpPr>
        <p:spPr>
          <a:xfrm>
            <a:off x="7967980" y="3446145"/>
            <a:ext cx="3122930" cy="593725"/>
          </a:xfrm>
          <a:prstGeom prst="rect">
            <a:avLst/>
          </a:prstGeom>
          <a:ln w="3175">
            <a:solidFill>
              <a:srgbClr val="1E53A4"/>
            </a:solidFill>
          </a:ln>
          <a:effectLst/>
        </p:spPr>
        <p:txBody>
          <a:bodyPr wrap="none" lIns="0" tIns="0" rIns="0" bIns="0" anchor="ctr">
            <a:noAutofit/>
          </a:bodyPr>
          <a:p>
            <a:pPr algn="l"/>
            <a:r>
              <a:rPr lang="en-US" altLang="zh-CN"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  </a:t>
            </a:r>
            <a:r>
              <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按销售额付费</a:t>
            </a:r>
            <a:endPar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30" name="标题 4"/>
          <p:cNvSpPr txBox="1"/>
          <p:nvPr/>
        </p:nvSpPr>
        <p:spPr>
          <a:xfrm>
            <a:off x="9689465" y="3554095"/>
            <a:ext cx="1336675" cy="37782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和客户利益绑定</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31" name="标题 4"/>
          <p:cNvSpPr txBox="1"/>
          <p:nvPr/>
        </p:nvSpPr>
        <p:spPr>
          <a:xfrm>
            <a:off x="1014095" y="4610735"/>
            <a:ext cx="10351770" cy="116776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marL="285750" indent="-285750" algn="l">
              <a:lnSpc>
                <a:spcPct val="120000"/>
              </a:lnSpc>
              <a:buFont typeface="Arial" panose="020B0604020202090204" pitchFamily="34" charset="0"/>
              <a:buChar char="•"/>
            </a:pPr>
            <a:r>
              <a:rPr lang="zh-CN" altLang="en-US" sz="1600" dirty="0">
                <a:latin typeface="+mn-ea"/>
                <a:ea typeface="+mn-ea"/>
                <a:cs typeface="+mn-ea"/>
                <a:sym typeface="Arial" panose="020B0604020202090204" pitchFamily="34" charset="0"/>
              </a:rPr>
              <a:t>盈利模式的影响因素主要是产品的需求刚性程度、专业度、体验感以及用户的付费意愿和付费能力。</a:t>
            </a:r>
            <a:endParaRPr lang="zh-CN" altLang="en-US" sz="1600" dirty="0">
              <a:latin typeface="+mn-ea"/>
              <a:ea typeface="+mn-ea"/>
              <a:cs typeface="+mn-ea"/>
              <a:sym typeface="Arial" panose="020B0604020202090204" pitchFamily="34" charset="0"/>
            </a:endParaRPr>
          </a:p>
          <a:p>
            <a:pPr marL="285750" indent="-285750" algn="l">
              <a:lnSpc>
                <a:spcPct val="120000"/>
              </a:lnSpc>
              <a:buFont typeface="Arial" panose="020B0604020202090204" pitchFamily="34" charset="0"/>
              <a:buChar char="•"/>
            </a:pPr>
            <a:r>
              <a:rPr lang="zh-CN" altLang="en-US" sz="1600" dirty="0">
                <a:latin typeface="+mn-ea"/>
                <a:ea typeface="+mn-ea"/>
                <a:cs typeface="+mn-ea"/>
                <a:sym typeface="Arial" panose="020B0604020202090204" pitchFamily="34" charset="0"/>
              </a:rPr>
              <a:t>在国内，</a:t>
            </a:r>
            <a:r>
              <a:rPr lang="en-US" altLang="zh-CN" sz="1600" dirty="0">
                <a:latin typeface="+mn-ea"/>
                <a:ea typeface="+mn-ea"/>
                <a:cs typeface="+mn-ea"/>
                <a:sym typeface="Arial" panose="020B0604020202090204" pitchFamily="34" charset="0"/>
              </a:rPr>
              <a:t>SaaS</a:t>
            </a:r>
            <a:r>
              <a:rPr lang="zh-CN" altLang="en-US" sz="1600" dirty="0">
                <a:latin typeface="+mn-ea"/>
                <a:ea typeface="+mn-ea"/>
                <a:cs typeface="+mn-ea"/>
                <a:sym typeface="Arial" panose="020B0604020202090204" pitchFamily="34" charset="0"/>
              </a:rPr>
              <a:t>产品的盈利模式存在一定问题。中小型企业或个人用户可使用标准化产品，但倾向免费产品，付费意愿和能力偏低；中大型企业虽然具备强付费能力，但通常需要定制化服务，且需求丰富。</a:t>
            </a:r>
            <a:endParaRPr lang="zh-CN" altLang="en-US" sz="1600" dirty="0">
              <a:latin typeface="+mn-ea"/>
              <a:ea typeface="+mn-ea"/>
              <a:cs typeface="+mn-ea"/>
              <a:sym typeface="Arial" panose="020B060402020209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矩形 92"/>
          <p:cNvSpPr/>
          <p:nvPr/>
        </p:nvSpPr>
        <p:spPr>
          <a:xfrm>
            <a:off x="6145530" y="1659890"/>
            <a:ext cx="5360670" cy="376555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en-US" altLang="zh-CN" b="1" dirty="0">
                <a:ea typeface="微软雅黑" panose="020B0503020204020204" pitchFamily="34" charset="-122"/>
                <a:cs typeface="+mn-ea"/>
                <a:sym typeface="Arial" panose="020B0604020202090204" pitchFamily="34" charset="0"/>
              </a:rPr>
              <a:t>SaaS</a:t>
            </a:r>
            <a:r>
              <a:rPr lang="zh-CN" altLang="en-US" b="1" dirty="0">
                <a:ea typeface="微软雅黑" panose="020B0503020204020204" pitchFamily="34" charset="-122"/>
                <a:cs typeface="+mn-ea"/>
                <a:sym typeface="Arial" panose="020B0604020202090204" pitchFamily="34" charset="0"/>
              </a:rPr>
              <a:t>公司发展路径</a:t>
            </a:r>
            <a:r>
              <a:rPr lang="en-US" altLang="zh-CN" b="1" dirty="0">
                <a:ea typeface="微软雅黑" panose="020B0503020204020204" pitchFamily="34" charset="-122"/>
                <a:cs typeface="+mn-ea"/>
                <a:sym typeface="Arial" panose="020B0604020202090204" pitchFamily="34" charset="0"/>
              </a:rPr>
              <a:t>——</a:t>
            </a:r>
            <a:r>
              <a:rPr lang="zh-CN" altLang="en-US" b="1" dirty="0">
                <a:ea typeface="微软雅黑" panose="020B0503020204020204" pitchFamily="34" charset="-122"/>
                <a:cs typeface="+mn-ea"/>
                <a:sym typeface="Arial" panose="020B0604020202090204" pitchFamily="34" charset="0"/>
              </a:rPr>
              <a:t>平台化战略</a:t>
            </a:r>
            <a:endParaRPr lang="zh-CN" altLang="en-US" b="1" dirty="0">
              <a:ea typeface="微软雅黑" panose="020B0503020204020204" pitchFamily="34" charset="-122"/>
              <a:cs typeface="+mn-ea"/>
              <a:sym typeface="Arial" panose="020B0604020202090204" pitchFamily="34" charset="0"/>
            </a:endParaRPr>
          </a:p>
        </p:txBody>
      </p:sp>
      <p:sp>
        <p:nvSpPr>
          <p:cNvPr id="50" name="矩形 49"/>
          <p:cNvSpPr/>
          <p:nvPr/>
        </p:nvSpPr>
        <p:spPr>
          <a:xfrm>
            <a:off x="454660" y="1659890"/>
            <a:ext cx="5360670" cy="376555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70" name="矩形 69"/>
          <p:cNvSpPr/>
          <p:nvPr/>
        </p:nvSpPr>
        <p:spPr>
          <a:xfrm>
            <a:off x="1016000" y="2870835"/>
            <a:ext cx="4238625" cy="549910"/>
          </a:xfrm>
          <a:prstGeom prst="rect">
            <a:avLst/>
          </a:prstGeom>
          <a:solidFill>
            <a:srgbClr val="1E53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dirty="0" smtClean="0">
                <a:solidFill>
                  <a:schemeClr val="bg1"/>
                </a:solidFill>
                <a:latin typeface="+mn-ea"/>
                <a:cs typeface="+mn-ea"/>
                <a:sym typeface="+mn-lt"/>
              </a:rPr>
              <a:t>打造高可拓展性的</a:t>
            </a:r>
            <a:r>
              <a:rPr lang="en-US" altLang="zh-CN" sz="2000" b="1" dirty="0" smtClean="0">
                <a:solidFill>
                  <a:schemeClr val="bg1"/>
                </a:solidFill>
                <a:latin typeface="+mn-ea"/>
                <a:cs typeface="+mn-ea"/>
                <a:sym typeface="+mn-lt"/>
              </a:rPr>
              <a:t>PaaS</a:t>
            </a:r>
            <a:r>
              <a:rPr lang="zh-CN" altLang="en-US" sz="2000" b="1" dirty="0" smtClean="0">
                <a:solidFill>
                  <a:schemeClr val="bg1"/>
                </a:solidFill>
                <a:latin typeface="+mn-ea"/>
                <a:cs typeface="+mn-ea"/>
                <a:sym typeface="+mn-lt"/>
              </a:rPr>
              <a:t>平台</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71" name="矩形 70"/>
          <p:cNvSpPr/>
          <p:nvPr/>
        </p:nvSpPr>
        <p:spPr>
          <a:xfrm>
            <a:off x="1016000" y="3686810"/>
            <a:ext cx="4238625" cy="549910"/>
          </a:xfrm>
          <a:prstGeom prst="rect">
            <a:avLst/>
          </a:prstGeom>
          <a:solidFill>
            <a:srgbClr val="1E53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dirty="0" smtClean="0">
                <a:solidFill>
                  <a:schemeClr val="bg1"/>
                </a:solidFill>
                <a:latin typeface="+mn-ea"/>
                <a:cs typeface="+mn-ea"/>
                <a:sym typeface="+mn-lt"/>
              </a:rPr>
              <a:t>从需求高频且通用场景切入</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76" name="矩形 75"/>
          <p:cNvSpPr/>
          <p:nvPr/>
        </p:nvSpPr>
        <p:spPr>
          <a:xfrm>
            <a:off x="1016000" y="4457700"/>
            <a:ext cx="4238625" cy="549910"/>
          </a:xfrm>
          <a:prstGeom prst="rect">
            <a:avLst/>
          </a:prstGeom>
          <a:solidFill>
            <a:srgbClr val="1E53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dirty="0" smtClean="0">
                <a:solidFill>
                  <a:schemeClr val="bg1"/>
                </a:solidFill>
                <a:latin typeface="+mn-ea"/>
                <a:cs typeface="+mn-ea"/>
                <a:sym typeface="+mn-lt"/>
              </a:rPr>
              <a:t>吸引第三方合作伙伴塑造开放生态</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77" name="上箭头 76"/>
          <p:cNvSpPr/>
          <p:nvPr/>
        </p:nvSpPr>
        <p:spPr>
          <a:xfrm rot="16200000" flipV="1">
            <a:off x="5722620" y="2817495"/>
            <a:ext cx="567055" cy="673735"/>
          </a:xfrm>
          <a:prstGeom prst="upArrow">
            <a:avLst/>
          </a:prstGeom>
          <a:solidFill>
            <a:srgbClr val="1E53A4"/>
          </a:solidFill>
          <a:ln>
            <a:solidFill>
              <a:srgbClr val="0028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9" name="矩形 78"/>
          <p:cNvSpPr/>
          <p:nvPr/>
        </p:nvSpPr>
        <p:spPr>
          <a:xfrm>
            <a:off x="6609080" y="2823210"/>
            <a:ext cx="4237990" cy="645160"/>
          </a:xfrm>
          <a:prstGeom prst="rect">
            <a:avLst/>
          </a:prstGeom>
          <a:solidFill>
            <a:srgbClr val="1E53A4"/>
          </a:solidFill>
        </p:spPr>
        <p:txBody>
          <a:bodyPr wrap="square">
            <a:spAutoFit/>
          </a:bodyPr>
          <a:p>
            <a:pPr algn="ctr"/>
            <a:r>
              <a:rPr lang="zh-CN" altLang="en-US" b="1" dirty="0">
                <a:solidFill>
                  <a:schemeClr val="bg1"/>
                </a:solidFill>
                <a:latin typeface="+mn-ea"/>
                <a:cs typeface="微软雅黑" panose="020B0503020204020204" pitchFamily="34" charset="-122"/>
              </a:rPr>
              <a:t>解决</a:t>
            </a:r>
            <a:r>
              <a:rPr lang="en-US" altLang="zh-CN" b="1" dirty="0">
                <a:solidFill>
                  <a:schemeClr val="bg1"/>
                </a:solidFill>
                <a:latin typeface="+mn-ea"/>
                <a:cs typeface="微软雅黑" panose="020B0503020204020204" pitchFamily="34" charset="-122"/>
              </a:rPr>
              <a:t>SaaS</a:t>
            </a:r>
            <a:r>
              <a:rPr lang="zh-CN" altLang="en-US" b="1" dirty="0">
                <a:solidFill>
                  <a:schemeClr val="bg1"/>
                </a:solidFill>
                <a:latin typeface="+mn-ea"/>
                <a:cs typeface="微软雅黑" panose="020B0503020204020204" pitchFamily="34" charset="-122"/>
              </a:rPr>
              <a:t>产品标准化和客户需求定制化矛盾，扩大大中型企业客户群体</a:t>
            </a:r>
            <a:endParaRPr lang="zh-CN" altLang="en-US" b="1" dirty="0">
              <a:solidFill>
                <a:schemeClr val="bg1"/>
              </a:solidFill>
              <a:latin typeface="+mn-ea"/>
              <a:cs typeface="微软雅黑" panose="020B0503020204020204" pitchFamily="34" charset="-122"/>
            </a:endParaRPr>
          </a:p>
        </p:txBody>
      </p:sp>
      <p:sp>
        <p:nvSpPr>
          <p:cNvPr id="81" name="上箭头 80"/>
          <p:cNvSpPr/>
          <p:nvPr/>
        </p:nvSpPr>
        <p:spPr>
          <a:xfrm rot="16200000" flipV="1">
            <a:off x="5722620" y="3633470"/>
            <a:ext cx="567055" cy="673735"/>
          </a:xfrm>
          <a:prstGeom prst="upArrow">
            <a:avLst/>
          </a:prstGeom>
          <a:solidFill>
            <a:srgbClr val="1E53A4"/>
          </a:solidFill>
          <a:ln>
            <a:solidFill>
              <a:srgbClr val="0028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7" name="上箭头 86"/>
          <p:cNvSpPr/>
          <p:nvPr/>
        </p:nvSpPr>
        <p:spPr>
          <a:xfrm rot="16200000" flipV="1">
            <a:off x="5722620" y="4404360"/>
            <a:ext cx="567055" cy="673735"/>
          </a:xfrm>
          <a:prstGeom prst="upArrow">
            <a:avLst/>
          </a:prstGeom>
          <a:solidFill>
            <a:srgbClr val="1E53A4"/>
          </a:solidFill>
          <a:ln>
            <a:solidFill>
              <a:srgbClr val="0028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2" name="矩形 91"/>
          <p:cNvSpPr/>
          <p:nvPr/>
        </p:nvSpPr>
        <p:spPr>
          <a:xfrm>
            <a:off x="6609080" y="4410075"/>
            <a:ext cx="4237990" cy="645160"/>
          </a:xfrm>
          <a:prstGeom prst="rect">
            <a:avLst/>
          </a:prstGeom>
          <a:solidFill>
            <a:srgbClr val="1E53A4"/>
          </a:solidFill>
        </p:spPr>
        <p:txBody>
          <a:bodyPr wrap="square">
            <a:spAutoFit/>
          </a:bodyPr>
          <a:p>
            <a:pPr algn="ctr"/>
            <a:r>
              <a:rPr lang="zh-CN" altLang="en-US" b="1" dirty="0">
                <a:solidFill>
                  <a:schemeClr val="bg1"/>
                </a:solidFill>
                <a:latin typeface="+mn-ea"/>
                <a:cs typeface="微软雅黑" panose="020B0503020204020204" pitchFamily="34" charset="-122"/>
              </a:rPr>
              <a:t>依托品牌、流量、资金吸引合作伙伴</a:t>
            </a:r>
            <a:endParaRPr lang="zh-CN" altLang="en-US" b="1" dirty="0">
              <a:solidFill>
                <a:schemeClr val="bg1"/>
              </a:solidFill>
              <a:latin typeface="+mn-ea"/>
              <a:cs typeface="微软雅黑" panose="020B0503020204020204" pitchFamily="34" charset="-122"/>
            </a:endParaRPr>
          </a:p>
          <a:p>
            <a:pPr algn="ctr"/>
            <a:r>
              <a:rPr lang="zh-CN" altLang="en-US" b="1" dirty="0">
                <a:solidFill>
                  <a:schemeClr val="bg1"/>
                </a:solidFill>
                <a:latin typeface="+mn-ea"/>
                <a:cs typeface="微软雅黑" panose="020B0503020204020204" pitchFamily="34" charset="-122"/>
                <a:sym typeface="+mn-ea"/>
              </a:rPr>
              <a:t>引导客户基于</a:t>
            </a:r>
            <a:r>
              <a:rPr lang="en-US" altLang="zh-CN" b="1" dirty="0">
                <a:solidFill>
                  <a:schemeClr val="bg1"/>
                </a:solidFill>
                <a:latin typeface="+mn-ea"/>
                <a:cs typeface="微软雅黑" panose="020B0503020204020204" pitchFamily="34" charset="-122"/>
                <a:sym typeface="+mn-ea"/>
              </a:rPr>
              <a:t>PaaS</a:t>
            </a:r>
            <a:r>
              <a:rPr lang="zh-CN" altLang="en-US" b="1" dirty="0">
                <a:solidFill>
                  <a:schemeClr val="bg1"/>
                </a:solidFill>
                <a:latin typeface="+mn-ea"/>
                <a:cs typeface="微软雅黑" panose="020B0503020204020204" pitchFamily="34" charset="-122"/>
                <a:sym typeface="+mn-ea"/>
              </a:rPr>
              <a:t>平台二次开发</a:t>
            </a:r>
            <a:endParaRPr lang="zh-CN" altLang="en-US" b="1" dirty="0">
              <a:solidFill>
                <a:schemeClr val="bg1"/>
              </a:solidFill>
              <a:latin typeface="+mn-ea"/>
              <a:cs typeface="微软雅黑" panose="020B0503020204020204" pitchFamily="34" charset="-122"/>
            </a:endParaRPr>
          </a:p>
        </p:txBody>
      </p:sp>
      <p:sp>
        <p:nvSpPr>
          <p:cNvPr id="38" name="矩形 37"/>
          <p:cNvSpPr/>
          <p:nvPr/>
        </p:nvSpPr>
        <p:spPr>
          <a:xfrm>
            <a:off x="1016000" y="1998345"/>
            <a:ext cx="4223385" cy="541655"/>
          </a:xfrm>
          <a:prstGeom prst="rect">
            <a:avLst/>
          </a:prstGeom>
          <a:solidFill>
            <a:srgbClr val="D80C18"/>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b="1" dirty="0">
                <a:solidFill>
                  <a:schemeClr val="bg1"/>
                </a:solidFill>
                <a:latin typeface="+mn-ea"/>
                <a:cs typeface="微软雅黑" panose="020B0503020204020204" pitchFamily="34" charset="-122"/>
                <a:sym typeface="Arial" panose="020B0604020202090204" pitchFamily="34" charset="0"/>
              </a:rPr>
              <a:t>平台化战略</a:t>
            </a:r>
            <a:endParaRPr lang="zh-CN" altLang="en-US" b="1" dirty="0">
              <a:solidFill>
                <a:schemeClr val="bg1"/>
              </a:solidFill>
              <a:latin typeface="+mn-ea"/>
              <a:cs typeface="微软雅黑" panose="020B0503020204020204" pitchFamily="34" charset="-122"/>
              <a:sym typeface="Arial" panose="020B0604020202090204" pitchFamily="34" charset="0"/>
            </a:endParaRPr>
          </a:p>
        </p:txBody>
      </p:sp>
      <p:sp>
        <p:nvSpPr>
          <p:cNvPr id="2" name="矩形 1"/>
          <p:cNvSpPr/>
          <p:nvPr/>
        </p:nvSpPr>
        <p:spPr>
          <a:xfrm>
            <a:off x="6609080" y="1998345"/>
            <a:ext cx="4237990" cy="541655"/>
          </a:xfrm>
          <a:prstGeom prst="rect">
            <a:avLst/>
          </a:prstGeom>
          <a:solidFill>
            <a:srgbClr val="D80C18"/>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b="1" dirty="0">
                <a:solidFill>
                  <a:schemeClr val="bg1"/>
                </a:solidFill>
                <a:latin typeface="+mn-ea"/>
                <a:cs typeface="微软雅黑" panose="020B0503020204020204" pitchFamily="34" charset="-122"/>
                <a:sym typeface="Arial" panose="020B0604020202090204" pitchFamily="34" charset="0"/>
              </a:rPr>
              <a:t>平台</a:t>
            </a:r>
            <a:r>
              <a:rPr lang="en-US" altLang="zh-CN" b="1" dirty="0">
                <a:solidFill>
                  <a:schemeClr val="bg1"/>
                </a:solidFill>
                <a:latin typeface="+mn-ea"/>
                <a:cs typeface="微软雅黑" panose="020B0503020204020204" pitchFamily="34" charset="-122"/>
                <a:sym typeface="Arial" panose="020B0604020202090204" pitchFamily="34" charset="0"/>
              </a:rPr>
              <a:t>——&gt;</a:t>
            </a:r>
            <a:r>
              <a:rPr lang="zh-CN" altLang="en-US" b="1" dirty="0">
                <a:solidFill>
                  <a:schemeClr val="bg1"/>
                </a:solidFill>
                <a:latin typeface="+mn-ea"/>
                <a:cs typeface="微软雅黑" panose="020B0503020204020204" pitchFamily="34" charset="-122"/>
                <a:sym typeface="Arial" panose="020B0604020202090204" pitchFamily="34" charset="0"/>
              </a:rPr>
              <a:t>生态</a:t>
            </a:r>
            <a:endParaRPr lang="zh-CN" altLang="en-US" b="1" dirty="0">
              <a:solidFill>
                <a:schemeClr val="bg1"/>
              </a:solidFill>
              <a:latin typeface="+mn-ea"/>
              <a:cs typeface="微软雅黑" panose="020B0503020204020204" pitchFamily="34" charset="-122"/>
              <a:sym typeface="Arial" panose="020B0604020202090204" pitchFamily="34" charset="0"/>
            </a:endParaRPr>
          </a:p>
        </p:txBody>
      </p:sp>
      <p:sp>
        <p:nvSpPr>
          <p:cNvPr id="4" name="矩形 3"/>
          <p:cNvSpPr/>
          <p:nvPr/>
        </p:nvSpPr>
        <p:spPr>
          <a:xfrm>
            <a:off x="6608445" y="3686810"/>
            <a:ext cx="4238625" cy="549910"/>
          </a:xfrm>
          <a:prstGeom prst="rect">
            <a:avLst/>
          </a:prstGeom>
          <a:solidFill>
            <a:srgbClr val="1E53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dirty="0">
                <a:solidFill>
                  <a:schemeClr val="bg1"/>
                </a:solidFill>
                <a:latin typeface="+mn-ea"/>
                <a:cs typeface="微软雅黑" panose="020B0503020204020204" pitchFamily="34" charset="-122"/>
                <a:sym typeface="+mn-ea"/>
              </a:rPr>
              <a:t>积累海量客户形成企业服务入口</a:t>
            </a:r>
            <a:endParaRPr lang="zh-CN" altLang="en-US" b="1" dirty="0">
              <a:solidFill>
                <a:schemeClr val="bg1"/>
              </a:solidFill>
              <a:latin typeface="+mn-ea"/>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p:cNvSpPr>
            <a:spLocks noGrp="1"/>
          </p:cNvSpPr>
          <p:nvPr>
            <p:ph type="title"/>
          </p:nvPr>
        </p:nvSpPr>
        <p:spPr>
          <a:xfrm>
            <a:off x="454661" y="457200"/>
            <a:ext cx="11277600" cy="450962"/>
          </a:xfrm>
        </p:spPr>
        <p:txBody>
          <a:bodyPr>
            <a:normAutofit fontScale="90000"/>
          </a:bodyPr>
          <a:p>
            <a:r>
              <a:rPr lang="en-US" altLang="zh-CN" b="1" dirty="0">
                <a:ea typeface="微软雅黑" panose="020B0503020204020204" pitchFamily="34" charset="-122"/>
                <a:cs typeface="+mn-ea"/>
                <a:sym typeface="Arial" panose="020B0604020202090204" pitchFamily="34" charset="0"/>
              </a:rPr>
              <a:t>SaaS</a:t>
            </a:r>
            <a:r>
              <a:rPr lang="zh-CN" altLang="en-US" b="1" dirty="0">
                <a:ea typeface="微软雅黑" panose="020B0503020204020204" pitchFamily="34" charset="-122"/>
                <a:cs typeface="+mn-ea"/>
                <a:sym typeface="Arial" panose="020B0604020202090204" pitchFamily="34" charset="0"/>
              </a:rPr>
              <a:t>公司发展路径</a:t>
            </a:r>
            <a:r>
              <a:rPr lang="en-US" altLang="zh-CN" b="1" dirty="0">
                <a:ea typeface="微软雅黑" panose="020B0503020204020204" pitchFamily="34" charset="-122"/>
                <a:cs typeface="+mn-ea"/>
                <a:sym typeface="Arial" panose="020B0604020202090204" pitchFamily="34" charset="0"/>
              </a:rPr>
              <a:t>——</a:t>
            </a:r>
            <a:r>
              <a:rPr lang="zh-CN" altLang="en-US" b="1" dirty="0">
                <a:ea typeface="微软雅黑" panose="020B0503020204020204" pitchFamily="34" charset="-122"/>
                <a:cs typeface="+mn-ea"/>
                <a:sym typeface="Arial" panose="020B0604020202090204" pitchFamily="34" charset="0"/>
              </a:rPr>
              <a:t>拓宽业务边界</a:t>
            </a:r>
            <a:endParaRPr lang="zh-CN" altLang="en-US" b="1" dirty="0">
              <a:ea typeface="微软雅黑" panose="020B0503020204020204" pitchFamily="34" charset="-122"/>
              <a:cs typeface="+mn-ea"/>
              <a:sym typeface="Arial" panose="020B0604020202090204" pitchFamily="34" charset="0"/>
            </a:endParaRPr>
          </a:p>
        </p:txBody>
      </p:sp>
      <p:sp>
        <p:nvSpPr>
          <p:cNvPr id="122" name="矩形 121"/>
          <p:cNvSpPr/>
          <p:nvPr/>
        </p:nvSpPr>
        <p:spPr>
          <a:xfrm>
            <a:off x="2460625" y="1129030"/>
            <a:ext cx="1564640" cy="489585"/>
          </a:xfrm>
          <a:prstGeom prst="rect">
            <a:avLst/>
          </a:prstGeom>
          <a:ln w="3175">
            <a:solidFill>
              <a:srgbClr val="1E53A4"/>
            </a:solidFill>
          </a:ln>
          <a:effectLst/>
        </p:spPr>
        <p:txBody>
          <a:bodyPr wrap="none" lIns="0" tIns="0" rIns="0" bIns="0" anchor="ctr">
            <a:noAutofit/>
          </a:bodyPr>
          <a:p>
            <a:pPr algn="ctr"/>
            <a:r>
              <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通用型</a:t>
            </a:r>
            <a:endPar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23" name="矩形 122"/>
          <p:cNvSpPr/>
          <p:nvPr/>
        </p:nvSpPr>
        <p:spPr>
          <a:xfrm>
            <a:off x="2460625" y="5810250"/>
            <a:ext cx="1564640" cy="489585"/>
          </a:xfrm>
          <a:prstGeom prst="rect">
            <a:avLst/>
          </a:prstGeom>
          <a:ln w="3175">
            <a:solidFill>
              <a:srgbClr val="1E53A4"/>
            </a:solidFill>
          </a:ln>
          <a:effectLst/>
        </p:spPr>
        <p:txBody>
          <a:bodyPr wrap="none" lIns="0" tIns="0" rIns="0" bIns="0" anchor="ctr">
            <a:noAutofit/>
          </a:bodyPr>
          <a:p>
            <a:pPr algn="ctr"/>
            <a:r>
              <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行业型</a:t>
            </a:r>
            <a:endPar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24" name="矩形 123"/>
          <p:cNvSpPr/>
          <p:nvPr/>
        </p:nvSpPr>
        <p:spPr>
          <a:xfrm>
            <a:off x="873760" y="1878330"/>
            <a:ext cx="486600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专注需求高度相似的通用业务领域</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125" name="矩形 124"/>
          <p:cNvSpPr/>
          <p:nvPr/>
        </p:nvSpPr>
        <p:spPr>
          <a:xfrm>
            <a:off x="873760" y="5035550"/>
            <a:ext cx="486600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深耕某个行业的专项业务领域</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127" name="任意多边形 126"/>
          <p:cNvSpPr/>
          <p:nvPr/>
        </p:nvSpPr>
        <p:spPr>
          <a:xfrm>
            <a:off x="1005205" y="2715895"/>
            <a:ext cx="4603750" cy="203644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7261" h="3208">
                <a:moveTo>
                  <a:pt x="0" y="2292"/>
                </a:moveTo>
                <a:cubicBezTo>
                  <a:pt x="-78" y="2019"/>
                  <a:pt x="689" y="1711"/>
                  <a:pt x="1234" y="1604"/>
                </a:cubicBezTo>
                <a:cubicBezTo>
                  <a:pt x="1811" y="1746"/>
                  <a:pt x="2890" y="1838"/>
                  <a:pt x="3625" y="1831"/>
                </a:cubicBezTo>
                <a:cubicBezTo>
                  <a:pt x="4531" y="1842"/>
                  <a:pt x="5542" y="1716"/>
                  <a:pt x="6016" y="1604"/>
                </a:cubicBezTo>
                <a:cubicBezTo>
                  <a:pt x="6698" y="1733"/>
                  <a:pt x="7314" y="2064"/>
                  <a:pt x="7250" y="2292"/>
                </a:cubicBezTo>
                <a:cubicBezTo>
                  <a:pt x="7312" y="2805"/>
                  <a:pt x="5449" y="3220"/>
                  <a:pt x="3625" y="3207"/>
                </a:cubicBezTo>
                <a:cubicBezTo>
                  <a:pt x="1590" y="3223"/>
                  <a:pt x="-50" y="2752"/>
                  <a:pt x="0" y="2292"/>
                </a:cubicBezTo>
                <a:close/>
                <a:moveTo>
                  <a:pt x="0" y="916"/>
                </a:moveTo>
                <a:cubicBezTo>
                  <a:pt x="-62" y="402"/>
                  <a:pt x="1801" y="-13"/>
                  <a:pt x="3625" y="0"/>
                </a:cubicBezTo>
                <a:cubicBezTo>
                  <a:pt x="5660" y="-16"/>
                  <a:pt x="7300" y="455"/>
                  <a:pt x="7250" y="916"/>
                </a:cubicBezTo>
                <a:cubicBezTo>
                  <a:pt x="7328" y="1188"/>
                  <a:pt x="6561" y="1496"/>
                  <a:pt x="6016" y="1604"/>
                </a:cubicBezTo>
                <a:cubicBezTo>
                  <a:pt x="5439" y="1461"/>
                  <a:pt x="4360" y="1369"/>
                  <a:pt x="3625" y="1376"/>
                </a:cubicBezTo>
                <a:cubicBezTo>
                  <a:pt x="2719" y="1365"/>
                  <a:pt x="1708" y="1491"/>
                  <a:pt x="1234" y="1604"/>
                </a:cubicBezTo>
                <a:cubicBezTo>
                  <a:pt x="552" y="1474"/>
                  <a:pt x="-64" y="1143"/>
                  <a:pt x="0" y="916"/>
                </a:cubicBezTo>
                <a:close/>
              </a:path>
            </a:pathLst>
          </a:custGeom>
          <a:solidFill>
            <a:srgbClr val="821437"/>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29" name="上箭头 128"/>
          <p:cNvSpPr/>
          <p:nvPr/>
        </p:nvSpPr>
        <p:spPr>
          <a:xfrm>
            <a:off x="3077210" y="4620260"/>
            <a:ext cx="332105" cy="415290"/>
          </a:xfrm>
          <a:prstGeom prst="upArrow">
            <a:avLst/>
          </a:prstGeom>
          <a:solidFill>
            <a:srgbClr val="1E53A4"/>
          </a:solidFill>
          <a:ln>
            <a:solidFill>
              <a:srgbClr val="0028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8" name="上箭头 127"/>
          <p:cNvSpPr/>
          <p:nvPr/>
        </p:nvSpPr>
        <p:spPr>
          <a:xfrm flipV="1">
            <a:off x="3077210" y="2385060"/>
            <a:ext cx="332105" cy="415290"/>
          </a:xfrm>
          <a:prstGeom prst="upArrow">
            <a:avLst/>
          </a:prstGeom>
          <a:solidFill>
            <a:srgbClr val="1E53A4"/>
          </a:solidFill>
          <a:ln>
            <a:solidFill>
              <a:srgbClr val="0028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0" name="文本框 129"/>
          <p:cNvSpPr txBox="1"/>
          <p:nvPr>
            <p:custDataLst>
              <p:tags r:id="rId1"/>
            </p:custDataLst>
          </p:nvPr>
        </p:nvSpPr>
        <p:spPr>
          <a:xfrm>
            <a:off x="1209040" y="3001645"/>
            <a:ext cx="4196715" cy="560705"/>
          </a:xfrm>
          <a:prstGeom prst="rect">
            <a:avLst/>
          </a:prstGeom>
        </p:spPr>
        <p:txBody>
          <a:bodyPr wrap="square" lIns="90000" tIns="46800" rIns="90000" bIns="46800" anchor="t" anchorCtr="0"/>
          <a:p>
            <a:pPr algn="ctr" defTabSz="1096645">
              <a:lnSpc>
                <a:spcPct val="130000"/>
              </a:lnSpc>
              <a:spcBef>
                <a:spcPct val="0"/>
              </a:spcBef>
              <a:defRPr/>
            </a:pPr>
            <a:r>
              <a:rPr lang="zh-CN" altLang="en-US" b="1" spc="300" dirty="0">
                <a:solidFill>
                  <a:sysClr val="window" lastClr="FFFFFF"/>
                </a:solidFill>
                <a:latin typeface="Arial" panose="020B0604020202090204" pitchFamily="34" charset="0"/>
                <a:ea typeface="微软雅黑" panose="020B0503020204020204" pitchFamily="34" charset="-122"/>
                <a:cs typeface="+mn-ea"/>
              </a:rPr>
              <a:t>拓展重点行业的个性化解决方案</a:t>
            </a:r>
            <a:endParaRPr lang="zh-CN" altLang="en-US" b="1" spc="300" dirty="0">
              <a:solidFill>
                <a:sysClr val="window" lastClr="FFFFFF"/>
              </a:solidFill>
              <a:latin typeface="Arial" panose="020B0604020202090204" pitchFamily="34" charset="0"/>
              <a:ea typeface="微软雅黑" panose="020B0503020204020204" pitchFamily="34" charset="-122"/>
              <a:cs typeface="+mn-ea"/>
            </a:endParaRPr>
          </a:p>
        </p:txBody>
      </p:sp>
      <p:sp>
        <p:nvSpPr>
          <p:cNvPr id="131" name="文本框 130"/>
          <p:cNvSpPr txBox="1"/>
          <p:nvPr>
            <p:custDataLst>
              <p:tags r:id="rId2"/>
            </p:custDataLst>
          </p:nvPr>
        </p:nvSpPr>
        <p:spPr>
          <a:xfrm>
            <a:off x="1209040" y="3954145"/>
            <a:ext cx="4196715" cy="560705"/>
          </a:xfrm>
          <a:prstGeom prst="rect">
            <a:avLst/>
          </a:prstGeom>
        </p:spPr>
        <p:txBody>
          <a:bodyPr wrap="square" lIns="90000" tIns="46800" rIns="90000" bIns="46800" anchor="t" anchorCtr="0"/>
          <a:p>
            <a:pPr algn="ctr" defTabSz="1096645">
              <a:lnSpc>
                <a:spcPct val="130000"/>
              </a:lnSpc>
              <a:spcBef>
                <a:spcPct val="0"/>
              </a:spcBef>
              <a:defRPr/>
            </a:pPr>
            <a:r>
              <a:rPr lang="zh-CN" altLang="en-US" b="1" spc="300" dirty="0">
                <a:solidFill>
                  <a:sysClr val="window" lastClr="FFFFFF"/>
                </a:solidFill>
                <a:latin typeface="Arial" panose="020B0604020202090204" pitchFamily="34" charset="0"/>
                <a:ea typeface="微软雅黑" panose="020B0503020204020204" pitchFamily="34" charset="-122"/>
                <a:cs typeface="+mn-ea"/>
              </a:rPr>
              <a:t>发展某个行业的全链条闭环服务</a:t>
            </a:r>
            <a:endParaRPr lang="zh-CN" altLang="en-US" b="1" spc="300" dirty="0">
              <a:solidFill>
                <a:sysClr val="window" lastClr="FFFFFF"/>
              </a:solidFill>
              <a:latin typeface="Arial" panose="020B0604020202090204" pitchFamily="34" charset="0"/>
              <a:ea typeface="微软雅黑" panose="020B0503020204020204" pitchFamily="34" charset="-122"/>
              <a:cs typeface="+mn-ea"/>
            </a:endParaRPr>
          </a:p>
        </p:txBody>
      </p:sp>
      <p:sp>
        <p:nvSpPr>
          <p:cNvPr id="132" name="任意多边形 131"/>
          <p:cNvSpPr/>
          <p:nvPr>
            <p:custDataLst>
              <p:tags r:id="rId3"/>
            </p:custDataLst>
          </p:nvPr>
        </p:nvSpPr>
        <p:spPr bwMode="auto">
          <a:xfrm>
            <a:off x="8296999" y="1775419"/>
            <a:ext cx="1081971" cy="944507"/>
          </a:xfrm>
          <a:custGeom>
            <a:avLst/>
            <a:gdLst/>
            <a:ahLst/>
            <a:cxnLst>
              <a:cxn ang="0">
                <a:pos x="244" y="213"/>
              </a:cxn>
              <a:cxn ang="0">
                <a:pos x="123" y="0"/>
              </a:cxn>
              <a:cxn ang="0">
                <a:pos x="0" y="213"/>
              </a:cxn>
              <a:cxn ang="0">
                <a:pos x="244" y="213"/>
              </a:cxn>
            </a:cxnLst>
            <a:rect l="0" t="0" r="r" b="b"/>
            <a:pathLst>
              <a:path w="244" h="213">
                <a:moveTo>
                  <a:pt x="244" y="213"/>
                </a:moveTo>
                <a:lnTo>
                  <a:pt x="123" y="0"/>
                </a:lnTo>
                <a:lnTo>
                  <a:pt x="0" y="213"/>
                </a:lnTo>
                <a:lnTo>
                  <a:pt x="244" y="213"/>
                </a:lnTo>
                <a:close/>
              </a:path>
            </a:pathLst>
          </a:custGeom>
          <a:solidFill>
            <a:srgbClr val="821437"/>
          </a:solidFill>
          <a:ln w="9525">
            <a:noFill/>
            <a:round/>
          </a:ln>
        </p:spPr>
        <p:txBody>
          <a:bodyPr wrap="square" lIns="90000" tIns="46800" rIns="90000" bIns="46800" anchor="ctr">
            <a:normAutofit/>
          </a:bodyPr>
          <a:p>
            <a:pPr algn="ctr">
              <a:lnSpc>
                <a:spcPct val="130000"/>
              </a:lnSpc>
            </a:pPr>
            <a:endParaRPr>
              <a:latin typeface="微软雅黑" panose="020B0503020204020204" pitchFamily="34" charset="-122"/>
              <a:ea typeface="微软雅黑" panose="020B0503020204020204" pitchFamily="34" charset="-122"/>
            </a:endParaRPr>
          </a:p>
        </p:txBody>
      </p:sp>
      <p:sp>
        <p:nvSpPr>
          <p:cNvPr id="133" name="任意多边形 132"/>
          <p:cNvSpPr/>
          <p:nvPr>
            <p:custDataLst>
              <p:tags r:id="rId4"/>
            </p:custDataLst>
          </p:nvPr>
        </p:nvSpPr>
        <p:spPr bwMode="auto">
          <a:xfrm>
            <a:off x="7015472" y="4012174"/>
            <a:ext cx="3645006" cy="909035"/>
          </a:xfrm>
          <a:custGeom>
            <a:avLst/>
            <a:gdLst/>
            <a:ahLst/>
            <a:cxnLst>
              <a:cxn ang="0">
                <a:pos x="118" y="0"/>
              </a:cxn>
              <a:cxn ang="0">
                <a:pos x="0" y="205"/>
              </a:cxn>
              <a:cxn ang="0">
                <a:pos x="822" y="205"/>
              </a:cxn>
              <a:cxn ang="0">
                <a:pos x="704" y="0"/>
              </a:cxn>
              <a:cxn ang="0">
                <a:pos x="118" y="0"/>
              </a:cxn>
            </a:cxnLst>
            <a:rect l="0" t="0" r="r" b="b"/>
            <a:pathLst>
              <a:path w="822" h="205">
                <a:moveTo>
                  <a:pt x="118" y="0"/>
                </a:moveTo>
                <a:lnTo>
                  <a:pt x="0" y="205"/>
                </a:lnTo>
                <a:lnTo>
                  <a:pt x="822" y="205"/>
                </a:lnTo>
                <a:lnTo>
                  <a:pt x="704" y="0"/>
                </a:lnTo>
                <a:lnTo>
                  <a:pt x="118" y="0"/>
                </a:lnTo>
                <a:close/>
              </a:path>
            </a:pathLst>
          </a:custGeom>
          <a:solidFill>
            <a:srgbClr val="002882"/>
          </a:solidFill>
          <a:ln w="9525">
            <a:noFill/>
            <a:round/>
          </a:ln>
        </p:spPr>
        <p:txBody>
          <a:bodyPr wrap="square" lIns="90000" tIns="46800" rIns="90000" bIns="46800" anchor="ctr">
            <a:normAutofit/>
          </a:bodyPr>
          <a:p>
            <a:pPr algn="ctr">
              <a:lnSpc>
                <a:spcPct val="130000"/>
              </a:lnSpc>
            </a:pPr>
            <a:endParaRPr>
              <a:latin typeface="微软雅黑" panose="020B0503020204020204" pitchFamily="34" charset="-122"/>
              <a:ea typeface="微软雅黑" panose="020B0503020204020204" pitchFamily="34" charset="-122"/>
            </a:endParaRPr>
          </a:p>
        </p:txBody>
      </p:sp>
      <p:sp>
        <p:nvSpPr>
          <p:cNvPr id="134" name="任意多边形 133"/>
          <p:cNvSpPr/>
          <p:nvPr>
            <p:custDataLst>
              <p:tags r:id="rId5"/>
            </p:custDataLst>
          </p:nvPr>
        </p:nvSpPr>
        <p:spPr bwMode="auto">
          <a:xfrm>
            <a:off x="7654014" y="2903596"/>
            <a:ext cx="2367923" cy="909035"/>
          </a:xfrm>
          <a:custGeom>
            <a:avLst/>
            <a:gdLst/>
            <a:ahLst/>
            <a:cxnLst>
              <a:cxn ang="0">
                <a:pos x="118" y="0"/>
              </a:cxn>
              <a:cxn ang="0">
                <a:pos x="0" y="205"/>
              </a:cxn>
              <a:cxn ang="0">
                <a:pos x="534" y="205"/>
              </a:cxn>
              <a:cxn ang="0">
                <a:pos x="416" y="0"/>
              </a:cxn>
              <a:cxn ang="0">
                <a:pos x="118" y="0"/>
              </a:cxn>
            </a:cxnLst>
            <a:rect l="0" t="0" r="r" b="b"/>
            <a:pathLst>
              <a:path w="534" h="205">
                <a:moveTo>
                  <a:pt x="118" y="0"/>
                </a:moveTo>
                <a:lnTo>
                  <a:pt x="0" y="205"/>
                </a:lnTo>
                <a:lnTo>
                  <a:pt x="534" y="205"/>
                </a:lnTo>
                <a:lnTo>
                  <a:pt x="416" y="0"/>
                </a:lnTo>
                <a:lnTo>
                  <a:pt x="118" y="0"/>
                </a:lnTo>
                <a:close/>
              </a:path>
            </a:pathLst>
          </a:custGeom>
          <a:solidFill>
            <a:srgbClr val="1E53A4"/>
          </a:solidFill>
          <a:ln w="9525">
            <a:noFill/>
            <a:round/>
          </a:ln>
        </p:spPr>
        <p:txBody>
          <a:bodyPr wrap="square" lIns="90000" tIns="46800" rIns="90000" bIns="46800" anchor="ctr">
            <a:normAutofit/>
          </a:bodyPr>
          <a:p>
            <a:pPr algn="ctr">
              <a:lnSpc>
                <a:spcPct val="130000"/>
              </a:lnSpc>
            </a:pPr>
            <a:endParaRPr>
              <a:latin typeface="微软雅黑" panose="020B0503020204020204" pitchFamily="34" charset="-122"/>
              <a:ea typeface="微软雅黑" panose="020B0503020204020204" pitchFamily="34" charset="-122"/>
            </a:endParaRPr>
          </a:p>
        </p:txBody>
      </p:sp>
      <p:sp>
        <p:nvSpPr>
          <p:cNvPr id="135" name="文本框 134"/>
          <p:cNvSpPr txBox="1"/>
          <p:nvPr>
            <p:custDataLst>
              <p:tags r:id="rId6"/>
            </p:custDataLst>
          </p:nvPr>
        </p:nvSpPr>
        <p:spPr>
          <a:xfrm>
            <a:off x="7809493" y="3096693"/>
            <a:ext cx="2028638" cy="575094"/>
          </a:xfrm>
          <a:prstGeom prst="rect">
            <a:avLst/>
          </a:prstGeom>
        </p:spPr>
        <p:txBody>
          <a:bodyPr wrap="square" lIns="90000" tIns="46800" rIns="90000" bIns="46800" anchor="t" anchorCtr="0"/>
          <a:p>
            <a:pPr algn="ctr" defTabSz="1096645">
              <a:lnSpc>
                <a:spcPct val="130000"/>
              </a:lnSpc>
              <a:spcBef>
                <a:spcPct val="0"/>
              </a:spcBef>
              <a:defRPr/>
            </a:pPr>
            <a:r>
              <a:rPr lang="zh-CN" altLang="en-US" b="1" spc="300" dirty="0">
                <a:solidFill>
                  <a:sysClr val="window" lastClr="FFFFFF"/>
                </a:solidFill>
                <a:latin typeface="Arial" panose="020B0604020202090204" pitchFamily="34" charset="0"/>
                <a:ea typeface="微软雅黑" panose="020B0503020204020204" pitchFamily="34" charset="-122"/>
                <a:cs typeface="+mn-ea"/>
              </a:rPr>
              <a:t>中型企业</a:t>
            </a:r>
            <a:endParaRPr lang="zh-CN" altLang="en-US" b="1" spc="300" dirty="0">
              <a:solidFill>
                <a:sysClr val="window" lastClr="FFFFFF"/>
              </a:solidFill>
              <a:latin typeface="Arial" panose="020B0604020202090204" pitchFamily="34" charset="0"/>
              <a:ea typeface="微软雅黑" panose="020B0503020204020204" pitchFamily="34" charset="-122"/>
              <a:cs typeface="+mn-ea"/>
            </a:endParaRPr>
          </a:p>
        </p:txBody>
      </p:sp>
      <p:sp>
        <p:nvSpPr>
          <p:cNvPr id="136" name="文本框 135"/>
          <p:cNvSpPr txBox="1"/>
          <p:nvPr>
            <p:custDataLst>
              <p:tags r:id="rId7"/>
            </p:custDataLst>
          </p:nvPr>
        </p:nvSpPr>
        <p:spPr>
          <a:xfrm>
            <a:off x="7809496" y="4178141"/>
            <a:ext cx="2028638" cy="575094"/>
          </a:xfrm>
          <a:prstGeom prst="rect">
            <a:avLst/>
          </a:prstGeom>
        </p:spPr>
        <p:txBody>
          <a:bodyPr wrap="square" lIns="90000" tIns="46800" rIns="90000" bIns="46800" anchor="t" anchorCtr="0"/>
          <a:p>
            <a:pPr algn="ctr" defTabSz="1096645">
              <a:lnSpc>
                <a:spcPct val="130000"/>
              </a:lnSpc>
              <a:spcBef>
                <a:spcPct val="0"/>
              </a:spcBef>
              <a:defRPr/>
            </a:pPr>
            <a:r>
              <a:rPr lang="zh-CN" altLang="en-US" b="1" spc="300">
                <a:solidFill>
                  <a:sysClr val="window" lastClr="FFFFFF"/>
                </a:solidFill>
                <a:latin typeface="Arial" panose="020B0604020202090204" pitchFamily="34" charset="0"/>
                <a:ea typeface="微软雅黑" panose="020B0503020204020204" pitchFamily="34" charset="-122"/>
                <a:cs typeface="+mn-ea"/>
              </a:rPr>
              <a:t>小微企业</a:t>
            </a:r>
            <a:endParaRPr lang="zh-CN" altLang="en-US" b="1" spc="300">
              <a:solidFill>
                <a:sysClr val="window" lastClr="FFFFFF"/>
              </a:solidFill>
              <a:latin typeface="Arial" panose="020B0604020202090204" pitchFamily="34" charset="0"/>
              <a:ea typeface="微软雅黑" panose="020B0503020204020204" pitchFamily="34" charset="-122"/>
              <a:cs typeface="+mn-ea"/>
            </a:endParaRPr>
          </a:p>
        </p:txBody>
      </p:sp>
      <p:sp>
        <p:nvSpPr>
          <p:cNvPr id="137" name="文本框 136"/>
          <p:cNvSpPr txBox="1"/>
          <p:nvPr>
            <p:custDataLst>
              <p:tags r:id="rId8"/>
            </p:custDataLst>
          </p:nvPr>
        </p:nvSpPr>
        <p:spPr>
          <a:xfrm>
            <a:off x="7824098" y="2022908"/>
            <a:ext cx="2028638" cy="575094"/>
          </a:xfrm>
          <a:prstGeom prst="rect">
            <a:avLst/>
          </a:prstGeom>
        </p:spPr>
        <p:txBody>
          <a:bodyPr wrap="square" lIns="90000" tIns="46800" rIns="90000" bIns="46800" anchor="t" anchorCtr="0"/>
          <a:p>
            <a:pPr algn="ctr" defTabSz="1096645">
              <a:lnSpc>
                <a:spcPct val="130000"/>
              </a:lnSpc>
              <a:spcBef>
                <a:spcPct val="0"/>
              </a:spcBef>
              <a:defRPr/>
            </a:pPr>
            <a:r>
              <a:rPr lang="zh-CN" altLang="en-US" sz="1600" b="1" spc="300" dirty="0">
                <a:solidFill>
                  <a:sysClr val="window" lastClr="FFFFFF"/>
                </a:solidFill>
                <a:latin typeface="Arial" panose="020B0604020202090204" pitchFamily="34" charset="0"/>
                <a:ea typeface="微软雅黑" panose="020B0503020204020204" pitchFamily="34" charset="-122"/>
                <a:cs typeface="+mn-ea"/>
              </a:rPr>
              <a:t>大型</a:t>
            </a:r>
            <a:endParaRPr lang="zh-CN" altLang="en-US" sz="1600" b="1" spc="300" dirty="0">
              <a:solidFill>
                <a:sysClr val="window" lastClr="FFFFFF"/>
              </a:solidFill>
              <a:latin typeface="Arial" panose="020B0604020202090204" pitchFamily="34" charset="0"/>
              <a:ea typeface="微软雅黑" panose="020B0503020204020204" pitchFamily="34" charset="-122"/>
              <a:cs typeface="+mn-ea"/>
            </a:endParaRPr>
          </a:p>
          <a:p>
            <a:pPr algn="ctr" defTabSz="1096645">
              <a:lnSpc>
                <a:spcPct val="130000"/>
              </a:lnSpc>
              <a:spcBef>
                <a:spcPct val="0"/>
              </a:spcBef>
              <a:defRPr/>
            </a:pPr>
            <a:r>
              <a:rPr lang="zh-CN" altLang="en-US" sz="1600" b="1" spc="300" dirty="0">
                <a:solidFill>
                  <a:sysClr val="window" lastClr="FFFFFF"/>
                </a:solidFill>
                <a:latin typeface="Arial" panose="020B0604020202090204" pitchFamily="34" charset="0"/>
                <a:ea typeface="微软雅黑" panose="020B0503020204020204" pitchFamily="34" charset="-122"/>
                <a:cs typeface="+mn-ea"/>
              </a:rPr>
              <a:t>企业</a:t>
            </a:r>
            <a:endParaRPr lang="zh-CN" altLang="en-US" sz="1600" b="1" spc="300" dirty="0">
              <a:solidFill>
                <a:sysClr val="window" lastClr="FFFFFF"/>
              </a:solidFill>
              <a:latin typeface="Arial" panose="020B0604020202090204" pitchFamily="34" charset="0"/>
              <a:ea typeface="微软雅黑" panose="020B0503020204020204" pitchFamily="34" charset="-122"/>
              <a:cs typeface="+mn-ea"/>
            </a:endParaRPr>
          </a:p>
        </p:txBody>
      </p:sp>
      <p:cxnSp>
        <p:nvCxnSpPr>
          <p:cNvPr id="138" name="直接箭头连接符 137"/>
          <p:cNvCxnSpPr/>
          <p:nvPr/>
        </p:nvCxnSpPr>
        <p:spPr>
          <a:xfrm flipV="1">
            <a:off x="6894830" y="1729105"/>
            <a:ext cx="1822450" cy="3157855"/>
          </a:xfrm>
          <a:prstGeom prst="straightConnector1">
            <a:avLst/>
          </a:prstGeom>
          <a:ln>
            <a:solidFill>
              <a:srgbClr val="CDCDCD"/>
            </a:solidFill>
            <a:tailEnd type="arrow"/>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p:nvPr/>
        </p:nvCxnSpPr>
        <p:spPr>
          <a:xfrm flipH="1" flipV="1">
            <a:off x="8954770" y="1721485"/>
            <a:ext cx="1822450" cy="3157855"/>
          </a:xfrm>
          <a:prstGeom prst="straightConnector1">
            <a:avLst/>
          </a:prstGeom>
          <a:ln>
            <a:solidFill>
              <a:srgbClr val="CDCDCD"/>
            </a:solidFill>
            <a:tailEnd type="arrow"/>
          </a:ln>
        </p:spPr>
        <p:style>
          <a:lnRef idx="1">
            <a:schemeClr val="accent1"/>
          </a:lnRef>
          <a:fillRef idx="0">
            <a:schemeClr val="accent1"/>
          </a:fillRef>
          <a:effectRef idx="0">
            <a:schemeClr val="accent1"/>
          </a:effectRef>
          <a:fontRef idx="minor">
            <a:schemeClr val="tx1"/>
          </a:fontRef>
        </p:style>
      </p:cxnSp>
      <p:sp>
        <p:nvSpPr>
          <p:cNvPr id="140" name="标题 4"/>
          <p:cNvSpPr txBox="1"/>
          <p:nvPr/>
        </p:nvSpPr>
        <p:spPr>
          <a:xfrm rot="18000000">
            <a:off x="7212330" y="2881630"/>
            <a:ext cx="912495" cy="41656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企业规模</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141" name="标题 4"/>
          <p:cNvSpPr txBox="1"/>
          <p:nvPr/>
        </p:nvSpPr>
        <p:spPr>
          <a:xfrm>
            <a:off x="6555740" y="4462780"/>
            <a:ext cx="394335" cy="41656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400" b="1" dirty="0">
                <a:latin typeface="微软雅黑" panose="020B0503020204020204" pitchFamily="34" charset="-122"/>
                <a:ea typeface="微软雅黑" panose="020B0503020204020204" pitchFamily="34" charset="-122"/>
                <a:cs typeface="+mn-ea"/>
                <a:sym typeface="Arial" panose="020B0604020202090204" pitchFamily="34" charset="0"/>
              </a:rPr>
              <a:t>小</a:t>
            </a:r>
            <a:endParaRPr lang="zh-CN" altLang="en-US" sz="1400" b="1"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142" name="标题 4"/>
          <p:cNvSpPr txBox="1"/>
          <p:nvPr/>
        </p:nvSpPr>
        <p:spPr>
          <a:xfrm rot="3600000" flipH="1">
            <a:off x="9554845" y="2889250"/>
            <a:ext cx="912495" cy="41656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需求特点</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143" name="标题 4"/>
          <p:cNvSpPr txBox="1"/>
          <p:nvPr/>
        </p:nvSpPr>
        <p:spPr>
          <a:xfrm>
            <a:off x="8237855" y="1494155"/>
            <a:ext cx="394335" cy="41656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400" b="1" dirty="0">
                <a:latin typeface="微软雅黑" panose="020B0503020204020204" pitchFamily="34" charset="-122"/>
                <a:ea typeface="微软雅黑" panose="020B0503020204020204" pitchFamily="34" charset="-122"/>
                <a:cs typeface="+mn-ea"/>
                <a:sym typeface="Arial" panose="020B0604020202090204" pitchFamily="34" charset="0"/>
              </a:rPr>
              <a:t>大</a:t>
            </a:r>
            <a:endParaRPr lang="zh-CN" altLang="en-US" sz="1400" b="1"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144" name="标题 4"/>
          <p:cNvSpPr txBox="1"/>
          <p:nvPr/>
        </p:nvSpPr>
        <p:spPr>
          <a:xfrm>
            <a:off x="9098280" y="1494155"/>
            <a:ext cx="598170" cy="41656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400" b="1" dirty="0">
                <a:latin typeface="微软雅黑" panose="020B0503020204020204" pitchFamily="34" charset="-122"/>
                <a:ea typeface="微软雅黑" panose="020B0503020204020204" pitchFamily="34" charset="-122"/>
                <a:cs typeface="+mn-ea"/>
                <a:sym typeface="Arial" panose="020B0604020202090204" pitchFamily="34" charset="0"/>
              </a:rPr>
              <a:t>定制</a:t>
            </a:r>
            <a:endParaRPr lang="zh-CN" altLang="en-US" sz="1400" b="1"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145" name="标题 4"/>
          <p:cNvSpPr txBox="1"/>
          <p:nvPr/>
        </p:nvSpPr>
        <p:spPr>
          <a:xfrm>
            <a:off x="10777220" y="4470400"/>
            <a:ext cx="598170" cy="41656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400" b="1" dirty="0">
                <a:latin typeface="微软雅黑" panose="020B0503020204020204" pitchFamily="34" charset="-122"/>
                <a:ea typeface="微软雅黑" panose="020B0503020204020204" pitchFamily="34" charset="-122"/>
                <a:cs typeface="+mn-ea"/>
                <a:sym typeface="Arial" panose="020B0604020202090204" pitchFamily="34" charset="0"/>
              </a:rPr>
              <a:t>标准</a:t>
            </a:r>
            <a:endParaRPr lang="zh-CN" altLang="en-US" sz="1400" b="1"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146" name="椭圆 145"/>
          <p:cNvSpPr/>
          <p:nvPr/>
        </p:nvSpPr>
        <p:spPr>
          <a:xfrm>
            <a:off x="6429375" y="1359535"/>
            <a:ext cx="5040000" cy="5040000"/>
          </a:xfrm>
          <a:prstGeom prst="ellipse">
            <a:avLst/>
          </a:prstGeom>
          <a:noFill/>
          <a:ln>
            <a:solidFill>
              <a:schemeClr val="bg1">
                <a:lumMod val="9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7" name="上箭头 146"/>
          <p:cNvSpPr/>
          <p:nvPr/>
        </p:nvSpPr>
        <p:spPr>
          <a:xfrm rot="16200000" flipV="1">
            <a:off x="6151245" y="3391535"/>
            <a:ext cx="567055" cy="673735"/>
          </a:xfrm>
          <a:prstGeom prst="upArrow">
            <a:avLst/>
          </a:prstGeom>
          <a:solidFill>
            <a:srgbClr val="1E53A4"/>
          </a:solidFill>
          <a:ln>
            <a:solidFill>
              <a:srgbClr val="0028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8" name="矩形 147"/>
          <p:cNvSpPr/>
          <p:nvPr/>
        </p:nvSpPr>
        <p:spPr>
          <a:xfrm>
            <a:off x="7371715" y="5083810"/>
            <a:ext cx="299720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有针对性地拓展客户群</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en-US" altLang="zh-CN" b="1" dirty="0">
                <a:ea typeface="微软雅黑" panose="020B0503020204020204" pitchFamily="34" charset="-122"/>
                <a:cs typeface="+mn-ea"/>
                <a:sym typeface="Arial" panose="020B0604020202090204" pitchFamily="34" charset="0"/>
              </a:rPr>
              <a:t>SaaS</a:t>
            </a:r>
            <a:r>
              <a:rPr lang="zh-CN" altLang="en-US" b="1" dirty="0">
                <a:ea typeface="微软雅黑" panose="020B0503020204020204" pitchFamily="34" charset="-122"/>
                <a:cs typeface="+mn-ea"/>
                <a:sym typeface="Arial" panose="020B0604020202090204" pitchFamily="34" charset="0"/>
              </a:rPr>
              <a:t>公司的风险点</a:t>
            </a:r>
            <a:endParaRPr lang="zh-CN" altLang="en-US" b="1" dirty="0">
              <a:ea typeface="微软雅黑" panose="020B0503020204020204" pitchFamily="34" charset="-122"/>
              <a:cs typeface="+mn-ea"/>
              <a:sym typeface="Arial" panose="020B0604020202090204" pitchFamily="34" charset="0"/>
            </a:endParaRPr>
          </a:p>
        </p:txBody>
      </p:sp>
      <p:grpSp>
        <p:nvGrpSpPr>
          <p:cNvPr id="2" name="组合 1"/>
          <p:cNvGrpSpPr/>
          <p:nvPr/>
        </p:nvGrpSpPr>
        <p:grpSpPr>
          <a:xfrm rot="0">
            <a:off x="3439795" y="1306195"/>
            <a:ext cx="6532245" cy="1460500"/>
            <a:chOff x="882074" y="1713741"/>
            <a:chExt cx="6532245" cy="1460500"/>
          </a:xfrm>
        </p:grpSpPr>
        <p:sp>
          <p:nvSpPr>
            <p:cNvPr id="87" name="矩形 86"/>
            <p:cNvSpPr/>
            <p:nvPr/>
          </p:nvSpPr>
          <p:spPr>
            <a:xfrm>
              <a:off x="882074" y="2104266"/>
              <a:ext cx="6532245" cy="1069975"/>
            </a:xfrm>
            <a:prstGeom prst="rect">
              <a:avLst/>
            </a:prstGeom>
            <a:noFill/>
            <a:ln w="19050">
              <a:solidFill>
                <a:srgbClr val="1E53A4"/>
              </a:solidFill>
            </a:ln>
          </p:spPr>
          <p:style>
            <a:lnRef idx="2">
              <a:schemeClr val="accent1">
                <a:shade val="50000"/>
              </a:schemeClr>
            </a:lnRef>
            <a:fillRef idx="1">
              <a:schemeClr val="accent1"/>
            </a:fillRef>
            <a:effectRef idx="0">
              <a:schemeClr val="accent1"/>
            </a:effectRef>
            <a:fontRef idx="minor">
              <a:schemeClr val="lt1"/>
            </a:fontRef>
          </p:style>
          <p:txBody>
            <a:bodyPr lIns="216000" tIns="108000" rIns="216000" bIns="216000" rtlCol="0" anchor="b"/>
            <a:p>
              <a:pPr algn="just"/>
              <a:r>
                <a:rPr lang="zh-CN" altLang="en-US" sz="1600" dirty="0">
                  <a:solidFill>
                    <a:srgbClr val="000000">
                      <a:lumMod val="75000"/>
                      <a:lumOff val="25000"/>
                    </a:srgbClr>
                  </a:solidFill>
                  <a:latin typeface="微软雅黑" panose="020B0503020204020204" pitchFamily="34" charset="-122"/>
                  <a:ea typeface="微软雅黑" panose="020B0503020204020204" pitchFamily="34" charset="-122"/>
                  <a:cs typeface="+mn-ea"/>
                  <a:sym typeface="Arial" panose="020B0604020202090204" pitchFamily="34" charset="0"/>
                </a:rPr>
                <a:t>这种情况在解决各个行业常用需求的通用型产品中时常发生，须深挖产品的价值宽度和深度，提高产品的专业度和体验感，建立产品壁垒。</a:t>
              </a:r>
              <a:endParaRPr lang="en-US" altLang="zh-CN" sz="1600" dirty="0">
                <a:solidFill>
                  <a:srgbClr val="000000">
                    <a:lumMod val="75000"/>
                    <a:lumOff val="25000"/>
                  </a:srgbClr>
                </a:solidFill>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88" name="矩形 87"/>
            <p:cNvSpPr/>
            <p:nvPr/>
          </p:nvSpPr>
          <p:spPr>
            <a:xfrm>
              <a:off x="2025074" y="1713741"/>
              <a:ext cx="4170045" cy="744855"/>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defRPr/>
              </a:pPr>
              <a:r>
                <a:rPr lang="zh-CN" altLang="en-US" sz="2400" b="1" dirty="0">
                  <a:solidFill>
                    <a:srgbClr val="D80C18"/>
                  </a:solidFill>
                  <a:latin typeface="微软雅黑" panose="020B0503020204020204" pitchFamily="34" charset="-122"/>
                  <a:ea typeface="微软雅黑" panose="020B0503020204020204" pitchFamily="34" charset="-122"/>
                  <a:cs typeface="+mn-ea"/>
                  <a:sym typeface="Arial" panose="020B0604020202090204" pitchFamily="34" charset="0"/>
                </a:rPr>
                <a:t>同质化程度高，竞品差异性低</a:t>
              </a:r>
              <a:endParaRPr lang="zh-CN" altLang="en-US" sz="2400" b="1" dirty="0">
                <a:solidFill>
                  <a:srgbClr val="D80C18"/>
                </a:solidFill>
                <a:latin typeface="微软雅黑" panose="020B0503020204020204" pitchFamily="34" charset="-122"/>
                <a:ea typeface="微软雅黑" panose="020B0503020204020204" pitchFamily="34" charset="-122"/>
                <a:cs typeface="+mn-ea"/>
                <a:sym typeface="Arial" panose="020B0604020202090204" pitchFamily="34" charset="0"/>
              </a:endParaRPr>
            </a:p>
          </p:txBody>
        </p:sp>
      </p:grpSp>
      <p:grpSp>
        <p:nvGrpSpPr>
          <p:cNvPr id="8" name="组合 7"/>
          <p:cNvGrpSpPr/>
          <p:nvPr/>
        </p:nvGrpSpPr>
        <p:grpSpPr>
          <a:xfrm rot="0">
            <a:off x="3439795" y="2797175"/>
            <a:ext cx="6532245" cy="1533525"/>
            <a:chOff x="457201" y="3661413"/>
            <a:chExt cx="6532245" cy="1533525"/>
          </a:xfrm>
        </p:grpSpPr>
        <p:sp>
          <p:nvSpPr>
            <p:cNvPr id="78" name="矩形 77"/>
            <p:cNvSpPr/>
            <p:nvPr/>
          </p:nvSpPr>
          <p:spPr>
            <a:xfrm>
              <a:off x="457201" y="4053208"/>
              <a:ext cx="6532245" cy="1141730"/>
            </a:xfrm>
            <a:prstGeom prst="rect">
              <a:avLst/>
            </a:prstGeom>
            <a:noFill/>
            <a:ln w="19050">
              <a:solidFill>
                <a:srgbClr val="1E53A4"/>
              </a:solidFill>
            </a:ln>
          </p:spPr>
          <p:style>
            <a:lnRef idx="2">
              <a:schemeClr val="accent1">
                <a:shade val="50000"/>
              </a:schemeClr>
            </a:lnRef>
            <a:fillRef idx="1">
              <a:schemeClr val="accent1"/>
            </a:fillRef>
            <a:effectRef idx="0">
              <a:schemeClr val="accent1"/>
            </a:effectRef>
            <a:fontRef idx="minor">
              <a:schemeClr val="lt1"/>
            </a:fontRef>
          </p:style>
          <p:txBody>
            <a:bodyPr lIns="216000" tIns="108000" rIns="216000" bIns="216000" rtlCol="0" anchor="b"/>
            <a:p>
              <a:pPr algn="just"/>
              <a:r>
                <a:rPr lang="zh-CN" altLang="en-US" sz="1600" dirty="0">
                  <a:solidFill>
                    <a:srgbClr val="000000">
                      <a:lumMod val="75000"/>
                      <a:lumOff val="25000"/>
                    </a:srgbClr>
                  </a:solidFill>
                  <a:latin typeface="微软雅黑" panose="020B0503020204020204" pitchFamily="34" charset="-122"/>
                  <a:ea typeface="微软雅黑" panose="020B0503020204020204" pitchFamily="34" charset="-122"/>
                  <a:cs typeface="+mn-ea"/>
                  <a:sym typeface="Arial" panose="020B0604020202090204" pitchFamily="34" charset="0"/>
                </a:rPr>
                <a:t>追求产品标准化的过程中容易遇到客户的各种定制化需求，应抓住核心需求，避免陷入大而全的陷阱中，进而失去</a:t>
              </a:r>
              <a:r>
                <a:rPr lang="en-US" altLang="zh-CN" sz="1600" dirty="0">
                  <a:solidFill>
                    <a:srgbClr val="000000">
                      <a:lumMod val="75000"/>
                      <a:lumOff val="25000"/>
                    </a:srgbClr>
                  </a:solidFill>
                  <a:latin typeface="微软雅黑" panose="020B0503020204020204" pitchFamily="34" charset="-122"/>
                  <a:ea typeface="微软雅黑" panose="020B0503020204020204" pitchFamily="34" charset="-122"/>
                  <a:cs typeface="+mn-ea"/>
                  <a:sym typeface="Arial" panose="020B0604020202090204" pitchFamily="34" charset="0"/>
                </a:rPr>
                <a:t>SaaS</a:t>
              </a:r>
              <a:r>
                <a:rPr lang="zh-CN" altLang="en-US" sz="1600" dirty="0">
                  <a:solidFill>
                    <a:srgbClr val="000000">
                      <a:lumMod val="75000"/>
                      <a:lumOff val="25000"/>
                    </a:srgbClr>
                  </a:solidFill>
                  <a:latin typeface="微软雅黑" panose="020B0503020204020204" pitchFamily="34" charset="-122"/>
                  <a:ea typeface="微软雅黑" panose="020B0503020204020204" pitchFamily="34" charset="-122"/>
                  <a:cs typeface="+mn-ea"/>
                  <a:sym typeface="Arial" panose="020B0604020202090204" pitchFamily="34" charset="0"/>
                </a:rPr>
                <a:t>产品的优势。</a:t>
              </a:r>
              <a:endParaRPr lang="zh-CN" altLang="en-US" sz="1600" dirty="0">
                <a:solidFill>
                  <a:srgbClr val="000000">
                    <a:lumMod val="75000"/>
                    <a:lumOff val="25000"/>
                  </a:srgbClr>
                </a:solidFill>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74" name="矩形 73"/>
            <p:cNvSpPr/>
            <p:nvPr/>
          </p:nvSpPr>
          <p:spPr>
            <a:xfrm>
              <a:off x="1537971" y="3661413"/>
              <a:ext cx="4471035" cy="796925"/>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defRPr/>
              </a:pPr>
              <a:r>
                <a:rPr lang="zh-CN" altLang="en-US" sz="2400" b="1" dirty="0">
                  <a:solidFill>
                    <a:srgbClr val="D80C18"/>
                  </a:solidFill>
                  <a:latin typeface="微软雅黑" panose="020B0503020204020204" pitchFamily="34" charset="-122"/>
                  <a:ea typeface="微软雅黑" panose="020B0503020204020204" pitchFamily="34" charset="-122"/>
                  <a:cs typeface="+mn-ea"/>
                  <a:sym typeface="Arial" panose="020B0604020202090204" pitchFamily="34" charset="0"/>
                </a:rPr>
                <a:t>警惕大而全陷阱，抓住刚性需求</a:t>
              </a:r>
              <a:endParaRPr lang="zh-CN" altLang="en-US" sz="2400" b="1" dirty="0">
                <a:solidFill>
                  <a:srgbClr val="D80C18"/>
                </a:solidFill>
                <a:latin typeface="微软雅黑" panose="020B0503020204020204" pitchFamily="34" charset="-122"/>
                <a:ea typeface="微软雅黑" panose="020B0503020204020204" pitchFamily="34" charset="-122"/>
                <a:cs typeface="+mn-ea"/>
                <a:sym typeface="Arial" panose="020B0604020202090204" pitchFamily="34" charset="0"/>
              </a:endParaRPr>
            </a:p>
          </p:txBody>
        </p:sp>
      </p:grpSp>
      <p:grpSp>
        <p:nvGrpSpPr>
          <p:cNvPr id="10" name="组合 9"/>
          <p:cNvGrpSpPr/>
          <p:nvPr/>
        </p:nvGrpSpPr>
        <p:grpSpPr>
          <a:xfrm rot="0">
            <a:off x="3439795" y="4372610"/>
            <a:ext cx="6532245" cy="1549400"/>
            <a:chOff x="5257801" y="5142686"/>
            <a:chExt cx="6532467" cy="1351175"/>
          </a:xfrm>
        </p:grpSpPr>
        <p:sp>
          <p:nvSpPr>
            <p:cNvPr id="79" name="矩形 78"/>
            <p:cNvSpPr/>
            <p:nvPr/>
          </p:nvSpPr>
          <p:spPr>
            <a:xfrm>
              <a:off x="5257801" y="5522565"/>
              <a:ext cx="6532467" cy="971296"/>
            </a:xfrm>
            <a:prstGeom prst="rect">
              <a:avLst/>
            </a:prstGeom>
            <a:noFill/>
            <a:ln w="19050">
              <a:solidFill>
                <a:srgbClr val="1E53A4"/>
              </a:solidFill>
            </a:ln>
          </p:spPr>
          <p:style>
            <a:lnRef idx="2">
              <a:schemeClr val="accent1">
                <a:shade val="50000"/>
              </a:schemeClr>
            </a:lnRef>
            <a:fillRef idx="1">
              <a:schemeClr val="accent1"/>
            </a:fillRef>
            <a:effectRef idx="0">
              <a:schemeClr val="accent1"/>
            </a:effectRef>
            <a:fontRef idx="minor">
              <a:schemeClr val="lt1"/>
            </a:fontRef>
          </p:style>
          <p:txBody>
            <a:bodyPr lIns="216000" tIns="108000" rIns="216000" bIns="216000" rtlCol="0" anchor="b"/>
            <a:p>
              <a:pPr algn="just">
                <a:defRPr/>
              </a:pPr>
              <a:r>
                <a:rPr lang="zh-CN" altLang="en-US" sz="1600" dirty="0">
                  <a:solidFill>
                    <a:srgbClr val="000000">
                      <a:lumMod val="75000"/>
                      <a:lumOff val="25000"/>
                    </a:srgbClr>
                  </a:solidFill>
                  <a:latin typeface="微软雅黑" panose="020B0503020204020204" pitchFamily="34" charset="-122"/>
                  <a:ea typeface="微软雅黑" panose="020B0503020204020204" pitchFamily="34" charset="-122"/>
                  <a:cs typeface="+mn-ea"/>
                  <a:sym typeface="Arial" panose="020B0604020202090204" pitchFamily="34" charset="0"/>
                </a:rPr>
                <a:t>对中小型企业而言，一开始可选择</a:t>
              </a:r>
              <a:r>
                <a:rPr lang="en-US" altLang="zh-CN" sz="1600" dirty="0">
                  <a:solidFill>
                    <a:srgbClr val="000000">
                      <a:lumMod val="75000"/>
                      <a:lumOff val="25000"/>
                    </a:srgbClr>
                  </a:solidFill>
                  <a:latin typeface="微软雅黑" panose="020B0503020204020204" pitchFamily="34" charset="-122"/>
                  <a:ea typeface="微软雅黑" panose="020B0503020204020204" pitchFamily="34" charset="-122"/>
                  <a:cs typeface="+mn-ea"/>
                  <a:sym typeface="Arial" panose="020B0604020202090204" pitchFamily="34" charset="0"/>
                </a:rPr>
                <a:t>SaaS</a:t>
              </a:r>
              <a:r>
                <a:rPr lang="zh-CN" altLang="en-US" sz="1600" dirty="0">
                  <a:solidFill>
                    <a:srgbClr val="000000">
                      <a:lumMod val="75000"/>
                      <a:lumOff val="25000"/>
                    </a:srgbClr>
                  </a:solidFill>
                  <a:latin typeface="微软雅黑" panose="020B0503020204020204" pitchFamily="34" charset="-122"/>
                  <a:ea typeface="微软雅黑" panose="020B0503020204020204" pitchFamily="34" charset="-122"/>
                  <a:cs typeface="+mn-ea"/>
                  <a:sym typeface="Arial" panose="020B0604020202090204" pitchFamily="34" charset="0"/>
                </a:rPr>
                <a:t>平台可低成本满足业务需求，但随着业务扩大逐渐产生的个性化需求与平台矛盾，后期增长乏力。</a:t>
              </a:r>
              <a:endParaRPr lang="en-US" altLang="zh-CN" sz="1600" dirty="0">
                <a:solidFill>
                  <a:srgbClr val="000000">
                    <a:lumMod val="75000"/>
                    <a:lumOff val="25000"/>
                  </a:srgbClr>
                </a:solidFill>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77" name="矩形 76"/>
            <p:cNvSpPr/>
            <p:nvPr/>
          </p:nvSpPr>
          <p:spPr>
            <a:xfrm>
              <a:off x="6338608" y="5142686"/>
              <a:ext cx="4884586" cy="723765"/>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defRPr/>
              </a:pPr>
              <a:r>
                <a:rPr lang="zh-CN" altLang="en-US" sz="2400" b="1" dirty="0">
                  <a:solidFill>
                    <a:srgbClr val="D80C18"/>
                  </a:solidFill>
                  <a:latin typeface="微软雅黑" panose="020B0503020204020204" pitchFamily="34" charset="-122"/>
                  <a:ea typeface="微软雅黑" panose="020B0503020204020204" pitchFamily="34" charset="-122"/>
                  <a:cs typeface="+mn-ea"/>
                  <a:sym typeface="Arial" panose="020B0604020202090204" pitchFamily="34" charset="0"/>
                </a:rPr>
                <a:t>客户生命周期偏短，难以持续付费</a:t>
              </a:r>
              <a:endParaRPr lang="zh-CN" altLang="en-US" sz="2400" b="1" dirty="0">
                <a:solidFill>
                  <a:srgbClr val="D80C18"/>
                </a:solidFill>
                <a:latin typeface="微软雅黑" panose="020B0503020204020204" pitchFamily="34" charset="-122"/>
                <a:ea typeface="微软雅黑" panose="020B0503020204020204" pitchFamily="34" charset="-122"/>
                <a:cs typeface="+mn-ea"/>
                <a:sym typeface="Arial" panose="020B0604020202090204" pitchFamily="34" charset="0"/>
              </a:endParaRPr>
            </a:p>
          </p:txBody>
        </p:sp>
      </p:grpSp>
      <p:pic>
        <p:nvPicPr>
          <p:cNvPr id="25" name="图片 24" descr="363342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221230" y="1802130"/>
            <a:ext cx="858520" cy="858520"/>
          </a:xfrm>
          <a:prstGeom prst="rect">
            <a:avLst/>
          </a:prstGeom>
        </p:spPr>
      </p:pic>
      <p:pic>
        <p:nvPicPr>
          <p:cNvPr id="27" name="图片 26" descr="451941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65350" y="3256915"/>
            <a:ext cx="914400" cy="914400"/>
          </a:xfrm>
          <a:prstGeom prst="rect">
            <a:avLst/>
          </a:prstGeom>
        </p:spPr>
      </p:pic>
      <p:pic>
        <p:nvPicPr>
          <p:cNvPr id="32" name="图片 31" descr="3471243"/>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65350" y="4808220"/>
            <a:ext cx="914400" cy="9144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灯片编号占位符 19"/>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84269F9-B5CE-EB46-8536-1F9E4423A6BA}" type="slidenum">
              <a:rPr kumimoji="1" lang="zh-CN" altLang="en-US" sz="1000" b="0" i="0" u="none" strike="noStrike" kern="1200" cap="none" spc="0" normalizeH="0" baseline="0" noProof="0" smtClean="0">
                <a:ln>
                  <a:noFill/>
                </a:ln>
                <a:solidFill>
                  <a:srgbClr val="D80C18"/>
                </a:solidFill>
                <a:effectLst/>
                <a:uLnTx/>
                <a:uFillTx/>
                <a:cs typeface="+mn-ea"/>
                <a:sym typeface="Arial" panose="020B0604020202090204" pitchFamily="34" charset="0"/>
              </a:rPr>
            </a:fld>
            <a:endParaRPr kumimoji="1" lang="zh-CN" altLang="en-US" sz="1000" b="0" i="0" u="none" strike="noStrike" kern="1200" cap="none" spc="0" normalizeH="0" baseline="0" noProof="0" dirty="0">
              <a:ln>
                <a:noFill/>
              </a:ln>
              <a:solidFill>
                <a:srgbClr val="D80C18"/>
              </a:solidFill>
              <a:effectLst/>
              <a:uLnTx/>
              <a:uFillTx/>
              <a:cs typeface="+mn-ea"/>
              <a:sym typeface="Arial" panose="020B0604020202090204" pitchFamily="34" charset="0"/>
            </a:endParaRPr>
          </a:p>
        </p:txBody>
      </p:sp>
      <p:grpSp>
        <p:nvGrpSpPr>
          <p:cNvPr id="26" name="组合 25"/>
          <p:cNvGrpSpPr/>
          <p:nvPr/>
        </p:nvGrpSpPr>
        <p:grpSpPr>
          <a:xfrm>
            <a:off x="4110522" y="1193883"/>
            <a:ext cx="4277151" cy="3689267"/>
            <a:chOff x="4110522" y="1193883"/>
            <a:chExt cx="4277151" cy="3689267"/>
          </a:xfrm>
        </p:grpSpPr>
        <p:sp>
          <p:nvSpPr>
            <p:cNvPr id="27" name="文本框 26"/>
            <p:cNvSpPr txBox="1"/>
            <p:nvPr>
              <p:custDataLst>
                <p:tags r:id="rId1"/>
              </p:custDataLst>
            </p:nvPr>
          </p:nvSpPr>
          <p:spPr>
            <a:xfrm>
              <a:off x="7266898" y="1193883"/>
              <a:ext cx="1120775" cy="2656221"/>
            </a:xfrm>
            <a:prstGeom prst="rect">
              <a:avLst/>
            </a:prstGeom>
            <a:noFill/>
          </p:spPr>
          <p:txBody>
            <a:bodyPr wrap="none"/>
            <a:lstStyle/>
            <a:p>
              <a:pPr>
                <a:defRPr/>
              </a:pPr>
              <a:r>
                <a:rPr lang="en-US" altLang="zh-CN" sz="19900" kern="0" spc="400" dirty="0">
                  <a:solidFill>
                    <a:schemeClr val="accent1"/>
                  </a:solidFill>
                  <a:latin typeface="微软雅黑" panose="020B0503020204020204" pitchFamily="34" charset="-122"/>
                  <a:ea typeface="微软雅黑" panose="020B0503020204020204" pitchFamily="34" charset="-122"/>
                  <a:cs typeface="+mn-ea"/>
                  <a:sym typeface="Arial" panose="020B0604020202090204" pitchFamily="34" charset="0"/>
                </a:rPr>
                <a:t>4</a:t>
              </a:r>
              <a:endParaRPr lang="zh-CN" altLang="en-US" sz="59500" kern="0" spc="400" dirty="0">
                <a:solidFill>
                  <a:schemeClr val="accent1"/>
                </a:solidFill>
                <a:latin typeface="微软雅黑" panose="020B0503020204020204" pitchFamily="34" charset="-122"/>
                <a:ea typeface="微软雅黑" panose="020B0503020204020204" pitchFamily="34" charset="-122"/>
                <a:cs typeface="+mn-ea"/>
                <a:sym typeface="Arial" panose="020B0604020202090204" pitchFamily="34" charset="0"/>
              </a:endParaRPr>
            </a:p>
          </p:txBody>
        </p:sp>
        <p:cxnSp>
          <p:nvCxnSpPr>
            <p:cNvPr id="28" name="直接连接符 27"/>
            <p:cNvCxnSpPr/>
            <p:nvPr>
              <p:custDataLst>
                <p:tags r:id="rId2"/>
              </p:custDataLst>
            </p:nvPr>
          </p:nvCxnSpPr>
          <p:spPr>
            <a:xfrm>
              <a:off x="5062539" y="2047875"/>
              <a:ext cx="2185987" cy="1963738"/>
            </a:xfrm>
            <a:prstGeom prst="line">
              <a:avLst/>
            </a:prstGeom>
            <a:noFill/>
            <a:ln w="6350" cap="flat" cmpd="sng" algn="ctr">
              <a:solidFill>
                <a:srgbClr val="D80C18"/>
              </a:solidFill>
              <a:prstDash val="solid"/>
              <a:miter lim="800000"/>
            </a:ln>
            <a:effectLst/>
          </p:spPr>
        </p:cxnSp>
        <p:cxnSp>
          <p:nvCxnSpPr>
            <p:cNvPr id="29" name="直接连接符 28"/>
            <p:cNvCxnSpPr/>
            <p:nvPr>
              <p:custDataLst>
                <p:tags r:id="rId3"/>
              </p:custDataLst>
            </p:nvPr>
          </p:nvCxnSpPr>
          <p:spPr>
            <a:xfrm>
              <a:off x="4413250" y="1835151"/>
              <a:ext cx="2743200" cy="2462213"/>
            </a:xfrm>
            <a:prstGeom prst="line">
              <a:avLst/>
            </a:prstGeom>
            <a:noFill/>
            <a:ln w="6350" cap="flat" cmpd="sng" algn="ctr">
              <a:solidFill>
                <a:srgbClr val="1E53A4"/>
              </a:solidFill>
              <a:prstDash val="solid"/>
              <a:miter lim="800000"/>
            </a:ln>
            <a:effectLst/>
          </p:spPr>
        </p:cxnSp>
        <p:cxnSp>
          <p:nvCxnSpPr>
            <p:cNvPr id="30" name="直接连接符 29"/>
            <p:cNvCxnSpPr/>
            <p:nvPr>
              <p:custDataLst>
                <p:tags r:id="rId4"/>
              </p:custDataLst>
            </p:nvPr>
          </p:nvCxnSpPr>
          <p:spPr>
            <a:xfrm>
              <a:off x="4651376" y="2419350"/>
              <a:ext cx="2741613" cy="2463800"/>
            </a:xfrm>
            <a:prstGeom prst="line">
              <a:avLst/>
            </a:prstGeom>
            <a:noFill/>
            <a:ln w="6350" cap="flat" cmpd="sng" algn="ctr">
              <a:solidFill>
                <a:srgbClr val="64CDFF"/>
              </a:solidFill>
              <a:prstDash val="solid"/>
              <a:miter lim="800000"/>
            </a:ln>
            <a:effectLst/>
          </p:spPr>
        </p:cxnSp>
        <p:sp>
          <p:nvSpPr>
            <p:cNvPr id="31" name="文本框 30"/>
            <p:cNvSpPr txBox="1"/>
            <p:nvPr>
              <p:custDataLst>
                <p:tags r:id="rId5"/>
              </p:custDataLst>
            </p:nvPr>
          </p:nvSpPr>
          <p:spPr>
            <a:xfrm>
              <a:off x="4110522" y="2759955"/>
              <a:ext cx="2448071" cy="1337885"/>
            </a:xfrm>
            <a:prstGeom prst="rect">
              <a:avLst/>
            </a:prstGeom>
            <a:noFill/>
          </p:spPr>
          <p:txBody>
            <a:bodyPr wrap="none"/>
            <a:lstStyle/>
            <a:p>
              <a:pPr algn="ctr">
                <a:defRPr/>
              </a:pPr>
              <a:r>
                <a:rPr lang="zh-CN" altLang="en-US" sz="8800" b="1" kern="0" spc="400" dirty="0">
                  <a:latin typeface="微软雅黑" panose="020B0503020204020204" pitchFamily="34" charset="-122"/>
                  <a:ea typeface="微软雅黑" panose="020B0503020204020204" pitchFamily="34" charset="-122"/>
                  <a:cs typeface="+mn-ea"/>
                  <a:sym typeface="Arial" panose="020B0604020202090204" pitchFamily="34" charset="0"/>
                </a:rPr>
                <a:t>产品</a:t>
              </a:r>
              <a:endParaRPr lang="zh-CN" altLang="en-US" sz="8800" b="1" kern="0" spc="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灯片编号占位符 19"/>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84269F9-B5CE-EB46-8536-1F9E4423A6BA}" type="slidenum">
              <a:rPr kumimoji="1" lang="zh-CN" altLang="en-US" sz="1000" b="0" i="0" u="none" strike="noStrike" kern="1200" cap="none" spc="0" normalizeH="0" baseline="0" noProof="0" smtClean="0">
                <a:ln>
                  <a:noFill/>
                </a:ln>
                <a:solidFill>
                  <a:srgbClr val="D80C18"/>
                </a:solidFill>
                <a:effectLst/>
                <a:uLnTx/>
                <a:uFillTx/>
                <a:cs typeface="+mn-ea"/>
                <a:sym typeface="Arial" panose="020B0604020202090204" pitchFamily="34" charset="0"/>
              </a:rPr>
            </a:fld>
            <a:endParaRPr kumimoji="1" lang="zh-CN" altLang="en-US" sz="1000" b="0" i="0" u="none" strike="noStrike" kern="1200" cap="none" spc="0" normalizeH="0" baseline="0" noProof="0" dirty="0">
              <a:ln>
                <a:noFill/>
              </a:ln>
              <a:solidFill>
                <a:srgbClr val="D80C18"/>
              </a:solidFill>
              <a:effectLst/>
              <a:uLnTx/>
              <a:uFillTx/>
              <a:cs typeface="+mn-ea"/>
              <a:sym typeface="Arial" panose="020B0604020202090204" pitchFamily="34" charset="0"/>
            </a:endParaRPr>
          </a:p>
        </p:txBody>
      </p:sp>
      <p:sp>
        <p:nvSpPr>
          <p:cNvPr id="72" name="MH_Others_10"/>
          <p:cNvSpPr/>
          <p:nvPr>
            <p:custDataLst>
              <p:tags r:id="rId1"/>
            </p:custDataLst>
          </p:nvPr>
        </p:nvSpPr>
        <p:spPr>
          <a:xfrm>
            <a:off x="4715351" y="1596802"/>
            <a:ext cx="7476649" cy="324198"/>
          </a:xfrm>
          <a:custGeom>
            <a:avLst/>
            <a:gdLst>
              <a:gd name="connsiteX0" fmla="*/ 0 w 5609212"/>
              <a:gd name="connsiteY0" fmla="*/ 0 h 504056"/>
              <a:gd name="connsiteX1" fmla="*/ 5609212 w 5609212"/>
              <a:gd name="connsiteY1" fmla="*/ 0 h 504056"/>
              <a:gd name="connsiteX2" fmla="*/ 5609212 w 5609212"/>
              <a:gd name="connsiteY2" fmla="*/ 504056 h 504056"/>
              <a:gd name="connsiteX3" fmla="*/ 0 w 5609212"/>
              <a:gd name="connsiteY3" fmla="*/ 504056 h 504056"/>
              <a:gd name="connsiteX4" fmla="*/ 0 w 5609212"/>
              <a:gd name="connsiteY4" fmla="*/ 0 h 504056"/>
              <a:gd name="connsiteX0-1" fmla="*/ 0 w 5609212"/>
              <a:gd name="connsiteY0-2" fmla="*/ 0 h 504056"/>
              <a:gd name="connsiteX1-3" fmla="*/ 5609212 w 5609212"/>
              <a:gd name="connsiteY1-4" fmla="*/ 0 h 504056"/>
              <a:gd name="connsiteX2-5" fmla="*/ 5609212 w 5609212"/>
              <a:gd name="connsiteY2-6" fmla="*/ 504056 h 504056"/>
              <a:gd name="connsiteX3-7" fmla="*/ 128954 w 5609212"/>
              <a:gd name="connsiteY3-8" fmla="*/ 504056 h 504056"/>
              <a:gd name="connsiteX4-9" fmla="*/ 0 w 5609212"/>
              <a:gd name="connsiteY4-10" fmla="*/ 0 h 50405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09212" h="504056">
                <a:moveTo>
                  <a:pt x="0" y="0"/>
                </a:moveTo>
                <a:lnTo>
                  <a:pt x="5609212" y="0"/>
                </a:lnTo>
                <a:lnTo>
                  <a:pt x="5609212" y="504056"/>
                </a:lnTo>
                <a:lnTo>
                  <a:pt x="128954" y="504056"/>
                </a:lnTo>
                <a:lnTo>
                  <a:pt x="0" y="0"/>
                </a:lnTo>
                <a:close/>
              </a:path>
            </a:pathLst>
          </a:custGeom>
          <a:solidFill>
            <a:srgbClr val="1E53A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002882"/>
              </a:solidFill>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73" name="MH_Others_14"/>
          <p:cNvSpPr/>
          <p:nvPr>
            <p:custDataLst>
              <p:tags r:id="rId2"/>
            </p:custDataLst>
          </p:nvPr>
        </p:nvSpPr>
        <p:spPr>
          <a:xfrm>
            <a:off x="-105" y="734950"/>
            <a:ext cx="4473442" cy="859491"/>
          </a:xfrm>
          <a:custGeom>
            <a:avLst/>
            <a:gdLst>
              <a:gd name="connsiteX0" fmla="*/ 0 w 3356114"/>
              <a:gd name="connsiteY0" fmla="*/ 0 h 1620180"/>
              <a:gd name="connsiteX1" fmla="*/ 3356114 w 3356114"/>
              <a:gd name="connsiteY1" fmla="*/ 0 h 1620180"/>
              <a:gd name="connsiteX2" fmla="*/ 3356114 w 3356114"/>
              <a:gd name="connsiteY2" fmla="*/ 1620180 h 1620180"/>
              <a:gd name="connsiteX3" fmla="*/ 0 w 3356114"/>
              <a:gd name="connsiteY3" fmla="*/ 1620180 h 1620180"/>
              <a:gd name="connsiteX4" fmla="*/ 0 w 3356114"/>
              <a:gd name="connsiteY4" fmla="*/ 0 h 1620180"/>
              <a:gd name="connsiteX0-1" fmla="*/ 0 w 3356114"/>
              <a:gd name="connsiteY0-2" fmla="*/ 0 h 1620180"/>
              <a:gd name="connsiteX1-3" fmla="*/ 3027868 w 3356114"/>
              <a:gd name="connsiteY1-4" fmla="*/ 23446 h 1620180"/>
              <a:gd name="connsiteX2-5" fmla="*/ 3356114 w 3356114"/>
              <a:gd name="connsiteY2-6" fmla="*/ 1620180 h 1620180"/>
              <a:gd name="connsiteX3-7" fmla="*/ 0 w 3356114"/>
              <a:gd name="connsiteY3-8" fmla="*/ 1620180 h 1620180"/>
              <a:gd name="connsiteX4-9" fmla="*/ 0 w 3356114"/>
              <a:gd name="connsiteY4-10" fmla="*/ 0 h 1620180"/>
              <a:gd name="connsiteX0-11" fmla="*/ 0 w 3356114"/>
              <a:gd name="connsiteY0-12" fmla="*/ 0 h 1620180"/>
              <a:gd name="connsiteX1-13" fmla="*/ 2957529 w 3356114"/>
              <a:gd name="connsiteY1-14" fmla="*/ 23446 h 1620180"/>
              <a:gd name="connsiteX2-15" fmla="*/ 3356114 w 3356114"/>
              <a:gd name="connsiteY2-16" fmla="*/ 1620180 h 1620180"/>
              <a:gd name="connsiteX3-17" fmla="*/ 0 w 3356114"/>
              <a:gd name="connsiteY3-18" fmla="*/ 1620180 h 1620180"/>
              <a:gd name="connsiteX4-19" fmla="*/ 0 w 3356114"/>
              <a:gd name="connsiteY4-20" fmla="*/ 0 h 1620180"/>
              <a:gd name="connsiteX0-21" fmla="*/ 0 w 3356114"/>
              <a:gd name="connsiteY0-22" fmla="*/ 0 h 1620180"/>
              <a:gd name="connsiteX1-23" fmla="*/ 3004422 w 3356114"/>
              <a:gd name="connsiteY1-24" fmla="*/ 9189 h 1620180"/>
              <a:gd name="connsiteX2-25" fmla="*/ 3356114 w 3356114"/>
              <a:gd name="connsiteY2-26" fmla="*/ 1620180 h 1620180"/>
              <a:gd name="connsiteX3-27" fmla="*/ 0 w 3356114"/>
              <a:gd name="connsiteY3-28" fmla="*/ 1620180 h 1620180"/>
              <a:gd name="connsiteX4-29" fmla="*/ 0 w 3356114"/>
              <a:gd name="connsiteY4-30" fmla="*/ 0 h 1620180"/>
              <a:gd name="connsiteX0-31" fmla="*/ 0 w 3356114"/>
              <a:gd name="connsiteY0-32" fmla="*/ 5069 h 1625249"/>
              <a:gd name="connsiteX1-33" fmla="*/ 3051314 w 3356114"/>
              <a:gd name="connsiteY1-34" fmla="*/ 0 h 1625249"/>
              <a:gd name="connsiteX2-35" fmla="*/ 3356114 w 3356114"/>
              <a:gd name="connsiteY2-36" fmla="*/ 1625249 h 1625249"/>
              <a:gd name="connsiteX3-37" fmla="*/ 0 w 3356114"/>
              <a:gd name="connsiteY3-38" fmla="*/ 1625249 h 1625249"/>
              <a:gd name="connsiteX4-39" fmla="*/ 0 w 3356114"/>
              <a:gd name="connsiteY4-40" fmla="*/ 5069 h 1625249"/>
              <a:gd name="connsiteX0-41" fmla="*/ 0 w 3356114"/>
              <a:gd name="connsiteY0-42" fmla="*/ 5069 h 1625249"/>
              <a:gd name="connsiteX1-43" fmla="*/ 3016145 w 3356114"/>
              <a:gd name="connsiteY1-44" fmla="*/ 0 h 1625249"/>
              <a:gd name="connsiteX2-45" fmla="*/ 3356114 w 3356114"/>
              <a:gd name="connsiteY2-46" fmla="*/ 1625249 h 1625249"/>
              <a:gd name="connsiteX3-47" fmla="*/ 0 w 3356114"/>
              <a:gd name="connsiteY3-48" fmla="*/ 1625249 h 1625249"/>
              <a:gd name="connsiteX4-49" fmla="*/ 0 w 3356114"/>
              <a:gd name="connsiteY4-50" fmla="*/ 5069 h 162524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6114" h="1625249">
                <a:moveTo>
                  <a:pt x="0" y="5069"/>
                </a:moveTo>
                <a:lnTo>
                  <a:pt x="3016145" y="0"/>
                </a:lnTo>
                <a:lnTo>
                  <a:pt x="3356114" y="1625249"/>
                </a:lnTo>
                <a:lnTo>
                  <a:pt x="0" y="1625249"/>
                </a:lnTo>
                <a:lnTo>
                  <a:pt x="0" y="5069"/>
                </a:lnTo>
                <a:close/>
              </a:path>
            </a:pathLst>
          </a:custGeom>
          <a:solidFill>
            <a:srgbClr val="1E53A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a:endParaRPr lang="zh-CN" altLang="en-US" dirty="0">
              <a:solidFill>
                <a:srgbClr val="7EC234"/>
              </a:solidFill>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40" name="MH_Others_2"/>
          <p:cNvSpPr txBox="1">
            <a:spLocks noChangeArrowheads="1"/>
          </p:cNvSpPr>
          <p:nvPr>
            <p:custDataLst>
              <p:tags r:id="rId3"/>
            </p:custDataLst>
          </p:nvPr>
        </p:nvSpPr>
        <p:spPr bwMode="auto">
          <a:xfrm>
            <a:off x="9609416" y="570633"/>
            <a:ext cx="1784494" cy="131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no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6000" b="1"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目录</a:t>
            </a:r>
            <a:endParaRPr lang="zh-CN" altLang="en-US" sz="6000" b="1"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endParaRPr>
          </a:p>
        </p:txBody>
      </p:sp>
      <p:grpSp>
        <p:nvGrpSpPr>
          <p:cNvPr id="83" name="组合 82"/>
          <p:cNvGrpSpPr/>
          <p:nvPr/>
        </p:nvGrpSpPr>
        <p:grpSpPr>
          <a:xfrm>
            <a:off x="1487187" y="3030200"/>
            <a:ext cx="6502383" cy="461665"/>
            <a:chOff x="4715351" y="3610111"/>
            <a:chExt cx="6502383" cy="461665"/>
          </a:xfrm>
        </p:grpSpPr>
        <p:sp>
          <p:nvSpPr>
            <p:cNvPr id="52" name="矩形 51"/>
            <p:cNvSpPr/>
            <p:nvPr/>
          </p:nvSpPr>
          <p:spPr>
            <a:xfrm>
              <a:off x="5433381" y="3660943"/>
              <a:ext cx="36000" cy="360000"/>
            </a:xfrm>
            <a:prstGeom prst="rect">
              <a:avLst/>
            </a:prstGeom>
            <a:solidFill>
              <a:schemeClr val="bg2">
                <a:lumMod val="9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1E53A4"/>
                </a:solidFill>
                <a:effectLst/>
                <a:uLnTx/>
                <a:uFillTx/>
                <a:latin typeface="+mn-ea"/>
                <a:cs typeface="+mn-ea"/>
                <a:sym typeface="Arial" panose="020B0604020202090204" pitchFamily="34" charset="0"/>
              </a:endParaRPr>
            </a:p>
          </p:txBody>
        </p:sp>
        <p:sp>
          <p:nvSpPr>
            <p:cNvPr id="50" name="文本框 49"/>
            <p:cNvSpPr txBox="1"/>
            <p:nvPr/>
          </p:nvSpPr>
          <p:spPr>
            <a:xfrm>
              <a:off x="5689178" y="3611381"/>
              <a:ext cx="5528556" cy="4603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rgbClr val="1E53A4"/>
                  </a:solidFill>
                  <a:effectLst/>
                  <a:uLnTx/>
                  <a:uFillTx/>
                  <a:latin typeface="+mn-ea"/>
                  <a:cs typeface="+mn-ea"/>
                  <a:sym typeface="Arial" panose="020B0604020202090204" pitchFamily="34" charset="0"/>
                </a:rPr>
                <a:t>目标</a:t>
              </a:r>
              <a:endParaRPr kumimoji="0" lang="zh-CN" altLang="en-US" sz="2400" b="1" i="0" u="none" strike="noStrike" kern="0" cap="none" spc="0" normalizeH="0" baseline="0" noProof="0" dirty="0">
                <a:ln>
                  <a:noFill/>
                </a:ln>
                <a:solidFill>
                  <a:srgbClr val="1E53A4"/>
                </a:solidFill>
                <a:effectLst/>
                <a:uLnTx/>
                <a:uFillTx/>
                <a:latin typeface="+mn-ea"/>
                <a:cs typeface="+mn-ea"/>
                <a:sym typeface="Arial" panose="020B0604020202090204" pitchFamily="34" charset="0"/>
              </a:endParaRPr>
            </a:p>
          </p:txBody>
        </p:sp>
        <p:sp>
          <p:nvSpPr>
            <p:cNvPr id="74" name="文本框 73"/>
            <p:cNvSpPr txBox="1"/>
            <p:nvPr/>
          </p:nvSpPr>
          <p:spPr>
            <a:xfrm>
              <a:off x="4715351" y="3610111"/>
              <a:ext cx="692072"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rgbClr val="1E53A4"/>
                  </a:solidFill>
                  <a:effectLst/>
                  <a:uLnTx/>
                  <a:uFillTx/>
                  <a:latin typeface="+mn-ea"/>
                  <a:cs typeface="+mn-ea"/>
                  <a:sym typeface="Arial" panose="020B0604020202090204" pitchFamily="34" charset="0"/>
                </a:rPr>
                <a:t>01</a:t>
              </a:r>
              <a:endParaRPr kumimoji="0" lang="en-US" altLang="zh-CN" sz="2400" b="1" i="0" u="none" strike="noStrike" kern="0" cap="none" spc="0" normalizeH="0" baseline="0" noProof="0" dirty="0">
                <a:ln>
                  <a:noFill/>
                </a:ln>
                <a:solidFill>
                  <a:srgbClr val="1E53A4"/>
                </a:solidFill>
                <a:effectLst/>
                <a:uLnTx/>
                <a:uFillTx/>
                <a:latin typeface="+mn-ea"/>
                <a:cs typeface="+mn-ea"/>
                <a:sym typeface="Arial" panose="020B0604020202090204" pitchFamily="34" charset="0"/>
              </a:endParaRPr>
            </a:p>
          </p:txBody>
        </p:sp>
      </p:grpSp>
      <p:grpSp>
        <p:nvGrpSpPr>
          <p:cNvPr id="84" name="组合 83"/>
          <p:cNvGrpSpPr/>
          <p:nvPr/>
        </p:nvGrpSpPr>
        <p:grpSpPr>
          <a:xfrm>
            <a:off x="1487187" y="4036545"/>
            <a:ext cx="6502383" cy="461665"/>
            <a:chOff x="4715351" y="4194088"/>
            <a:chExt cx="6502383" cy="461665"/>
          </a:xfrm>
        </p:grpSpPr>
        <p:sp>
          <p:nvSpPr>
            <p:cNvPr id="58" name="矩形 57"/>
            <p:cNvSpPr/>
            <p:nvPr/>
          </p:nvSpPr>
          <p:spPr>
            <a:xfrm>
              <a:off x="5433381" y="4244920"/>
              <a:ext cx="36000" cy="360000"/>
            </a:xfrm>
            <a:prstGeom prst="rect">
              <a:avLst/>
            </a:prstGeom>
            <a:solidFill>
              <a:schemeClr val="bg2">
                <a:lumMod val="9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1E53A4"/>
                </a:solidFill>
                <a:effectLst/>
                <a:uLnTx/>
                <a:uFillTx/>
                <a:latin typeface="+mn-ea"/>
                <a:cs typeface="+mn-ea"/>
                <a:sym typeface="Arial" panose="020B0604020202090204" pitchFamily="34" charset="0"/>
              </a:endParaRPr>
            </a:p>
          </p:txBody>
        </p:sp>
        <p:sp>
          <p:nvSpPr>
            <p:cNvPr id="56" name="文本框 55"/>
            <p:cNvSpPr txBox="1"/>
            <p:nvPr/>
          </p:nvSpPr>
          <p:spPr>
            <a:xfrm>
              <a:off x="5689178" y="4194088"/>
              <a:ext cx="5528556" cy="460375"/>
            </a:xfrm>
            <a:prstGeom prst="rect">
              <a:avLst/>
            </a:prstGeom>
            <a:noFill/>
          </p:spPr>
          <p:txBody>
            <a:bodyPr wrap="square" rtlCol="0">
              <a:spAutoFit/>
            </a:bodyPr>
            <a:lstStyle/>
            <a:p>
              <a:pPr lvl="0">
                <a:defRPr/>
              </a:pPr>
              <a:r>
                <a:rPr kumimoji="0" lang="zh-CN" altLang="en-US" sz="2400" b="1" i="0" u="none" strike="noStrike" kern="0" cap="none" spc="0" normalizeH="0" baseline="0" noProof="0" dirty="0">
                  <a:ln>
                    <a:noFill/>
                  </a:ln>
                  <a:solidFill>
                    <a:srgbClr val="1E53A4"/>
                  </a:solidFill>
                  <a:effectLst/>
                  <a:uLnTx/>
                  <a:uFillTx/>
                  <a:latin typeface="+mn-ea"/>
                  <a:cs typeface="+mn-ea"/>
                  <a:sym typeface="Arial" panose="020B0604020202090204" pitchFamily="34" charset="0"/>
                </a:rPr>
                <a:t>公司</a:t>
              </a:r>
              <a:endParaRPr kumimoji="0" lang="zh-CN" altLang="en-US" sz="2400" b="1" i="0" u="none" strike="noStrike" kern="0" cap="none" spc="0" normalizeH="0" baseline="0" noProof="0" dirty="0">
                <a:ln>
                  <a:noFill/>
                </a:ln>
                <a:solidFill>
                  <a:srgbClr val="1E53A4"/>
                </a:solidFill>
                <a:effectLst/>
                <a:uLnTx/>
                <a:uFillTx/>
                <a:latin typeface="+mn-ea"/>
                <a:cs typeface="+mn-ea"/>
                <a:sym typeface="Arial" panose="020B0604020202090204" pitchFamily="34" charset="0"/>
              </a:endParaRPr>
            </a:p>
          </p:txBody>
        </p:sp>
        <p:sp>
          <p:nvSpPr>
            <p:cNvPr id="75" name="文本框 74"/>
            <p:cNvSpPr txBox="1"/>
            <p:nvPr/>
          </p:nvSpPr>
          <p:spPr>
            <a:xfrm>
              <a:off x="4715351" y="4194088"/>
              <a:ext cx="692072"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rgbClr val="1E53A4"/>
                  </a:solidFill>
                  <a:effectLst/>
                  <a:uLnTx/>
                  <a:uFillTx/>
                  <a:latin typeface="+mn-ea"/>
                  <a:cs typeface="+mn-ea"/>
                  <a:sym typeface="Arial" panose="020B0604020202090204" pitchFamily="34" charset="0"/>
                </a:rPr>
                <a:t>03</a:t>
              </a:r>
              <a:endParaRPr kumimoji="0" lang="en-US" altLang="zh-CN" sz="2400" b="1" i="0" u="none" strike="noStrike" kern="0" cap="none" spc="0" normalizeH="0" baseline="0" noProof="0" dirty="0">
                <a:ln>
                  <a:noFill/>
                </a:ln>
                <a:solidFill>
                  <a:srgbClr val="1E53A4"/>
                </a:solidFill>
                <a:effectLst/>
                <a:uLnTx/>
                <a:uFillTx/>
                <a:latin typeface="+mn-ea"/>
                <a:cs typeface="+mn-ea"/>
                <a:sym typeface="Arial" panose="020B0604020202090204" pitchFamily="34" charset="0"/>
              </a:endParaRPr>
            </a:p>
          </p:txBody>
        </p:sp>
      </p:grpSp>
      <p:grpSp>
        <p:nvGrpSpPr>
          <p:cNvPr id="22" name="组合 21"/>
          <p:cNvGrpSpPr/>
          <p:nvPr/>
        </p:nvGrpSpPr>
        <p:grpSpPr>
          <a:xfrm>
            <a:off x="1487187" y="3529880"/>
            <a:ext cx="6934681" cy="461665"/>
            <a:chOff x="4715351" y="3610111"/>
            <a:chExt cx="6934681" cy="461665"/>
          </a:xfrm>
        </p:grpSpPr>
        <p:sp>
          <p:nvSpPr>
            <p:cNvPr id="23" name="矩形 22"/>
            <p:cNvSpPr/>
            <p:nvPr/>
          </p:nvSpPr>
          <p:spPr>
            <a:xfrm>
              <a:off x="5433381" y="3660943"/>
              <a:ext cx="36000" cy="360000"/>
            </a:xfrm>
            <a:prstGeom prst="rect">
              <a:avLst/>
            </a:prstGeom>
            <a:solidFill>
              <a:schemeClr val="bg2">
                <a:lumMod val="9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1E53A4"/>
                </a:solidFill>
                <a:effectLst/>
                <a:uLnTx/>
                <a:uFillTx/>
                <a:latin typeface="+mn-ea"/>
                <a:cs typeface="+mn-ea"/>
                <a:sym typeface="Arial" panose="020B0604020202090204" pitchFamily="34" charset="0"/>
              </a:endParaRPr>
            </a:p>
          </p:txBody>
        </p:sp>
        <p:sp>
          <p:nvSpPr>
            <p:cNvPr id="24" name="文本框 23"/>
            <p:cNvSpPr txBox="1"/>
            <p:nvPr/>
          </p:nvSpPr>
          <p:spPr>
            <a:xfrm>
              <a:off x="5689178" y="3610111"/>
              <a:ext cx="5960854" cy="4603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rgbClr val="1E53A4"/>
                  </a:solidFill>
                  <a:effectLst/>
                  <a:uLnTx/>
                  <a:uFillTx/>
                  <a:latin typeface="+mn-ea"/>
                  <a:cs typeface="+mn-ea"/>
                  <a:sym typeface="Arial" panose="020B0604020202090204" pitchFamily="34" charset="0"/>
                </a:rPr>
                <a:t>行业</a:t>
              </a:r>
              <a:endParaRPr kumimoji="0" lang="zh-CN" altLang="en-US" sz="2400" b="1" i="0" u="none" strike="noStrike" kern="0" cap="none" spc="0" normalizeH="0" baseline="0" noProof="0" dirty="0">
                <a:ln>
                  <a:noFill/>
                </a:ln>
                <a:solidFill>
                  <a:srgbClr val="1E53A4"/>
                </a:solidFill>
                <a:effectLst/>
                <a:uLnTx/>
                <a:uFillTx/>
                <a:latin typeface="+mn-ea"/>
                <a:cs typeface="+mn-ea"/>
                <a:sym typeface="Arial" panose="020B0604020202090204" pitchFamily="34" charset="0"/>
              </a:endParaRPr>
            </a:p>
          </p:txBody>
        </p:sp>
        <p:sp>
          <p:nvSpPr>
            <p:cNvPr id="25" name="文本框 24"/>
            <p:cNvSpPr txBox="1"/>
            <p:nvPr/>
          </p:nvSpPr>
          <p:spPr>
            <a:xfrm>
              <a:off x="4715351" y="3610111"/>
              <a:ext cx="692072"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rgbClr val="1E53A4"/>
                  </a:solidFill>
                  <a:effectLst/>
                  <a:uLnTx/>
                  <a:uFillTx/>
                  <a:latin typeface="+mn-ea"/>
                  <a:cs typeface="+mn-ea"/>
                  <a:sym typeface="Arial" panose="020B0604020202090204" pitchFamily="34" charset="0"/>
                </a:rPr>
                <a:t>02</a:t>
              </a:r>
              <a:endParaRPr kumimoji="0" lang="en-US" altLang="zh-CN" sz="2400" b="1" i="0" u="none" strike="noStrike" kern="0" cap="none" spc="0" normalizeH="0" baseline="0" noProof="0" dirty="0">
                <a:ln>
                  <a:noFill/>
                </a:ln>
                <a:solidFill>
                  <a:srgbClr val="1E53A4"/>
                </a:solidFill>
                <a:effectLst/>
                <a:uLnTx/>
                <a:uFillTx/>
                <a:latin typeface="+mn-ea"/>
                <a:cs typeface="+mn-ea"/>
                <a:sym typeface="Arial" panose="020B0604020202090204" pitchFamily="34" charset="0"/>
              </a:endParaRPr>
            </a:p>
          </p:txBody>
        </p:sp>
      </p:grpSp>
      <p:grpSp>
        <p:nvGrpSpPr>
          <p:cNvPr id="30" name="组合 29"/>
          <p:cNvGrpSpPr/>
          <p:nvPr/>
        </p:nvGrpSpPr>
        <p:grpSpPr>
          <a:xfrm>
            <a:off x="1487187" y="4543210"/>
            <a:ext cx="6502383" cy="461665"/>
            <a:chOff x="4715351" y="4194088"/>
            <a:chExt cx="6502383" cy="461665"/>
          </a:xfrm>
        </p:grpSpPr>
        <p:sp>
          <p:nvSpPr>
            <p:cNvPr id="31" name="矩形 30"/>
            <p:cNvSpPr/>
            <p:nvPr/>
          </p:nvSpPr>
          <p:spPr>
            <a:xfrm>
              <a:off x="5433381" y="4244920"/>
              <a:ext cx="36000" cy="360000"/>
            </a:xfrm>
            <a:prstGeom prst="rect">
              <a:avLst/>
            </a:prstGeom>
            <a:solidFill>
              <a:schemeClr val="bg2">
                <a:lumMod val="9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1E53A4"/>
                </a:solidFill>
                <a:effectLst/>
                <a:uLnTx/>
                <a:uFillTx/>
                <a:latin typeface="+mn-ea"/>
                <a:cs typeface="+mn-ea"/>
                <a:sym typeface="Arial" panose="020B0604020202090204" pitchFamily="34" charset="0"/>
              </a:endParaRPr>
            </a:p>
          </p:txBody>
        </p:sp>
        <p:sp>
          <p:nvSpPr>
            <p:cNvPr id="32" name="文本框 31"/>
            <p:cNvSpPr txBox="1"/>
            <p:nvPr/>
          </p:nvSpPr>
          <p:spPr>
            <a:xfrm>
              <a:off x="5689178" y="4194088"/>
              <a:ext cx="5528556" cy="460375"/>
            </a:xfrm>
            <a:prstGeom prst="rect">
              <a:avLst/>
            </a:prstGeom>
            <a:noFill/>
          </p:spPr>
          <p:txBody>
            <a:bodyPr wrap="square" rtlCol="0">
              <a:spAutoFit/>
            </a:bodyPr>
            <a:lstStyle/>
            <a:p>
              <a:pPr lvl="0">
                <a:defRPr/>
              </a:pPr>
              <a:r>
                <a:rPr kumimoji="0" lang="zh-CN" altLang="en-US" sz="2400" b="1" i="0" u="none" strike="noStrike" kern="0" cap="none" spc="0" normalizeH="0" baseline="0" noProof="0" dirty="0">
                  <a:ln>
                    <a:noFill/>
                  </a:ln>
                  <a:solidFill>
                    <a:srgbClr val="1E53A4"/>
                  </a:solidFill>
                  <a:effectLst/>
                  <a:uLnTx/>
                  <a:uFillTx/>
                  <a:latin typeface="+mn-ea"/>
                  <a:cs typeface="+mn-ea"/>
                  <a:sym typeface="Arial" panose="020B0604020202090204" pitchFamily="34" charset="0"/>
                </a:rPr>
                <a:t>产品</a:t>
              </a:r>
              <a:endParaRPr kumimoji="0" lang="zh-CN" altLang="en-US" sz="2400" b="1" i="0" u="none" strike="noStrike" kern="0" cap="none" spc="0" normalizeH="0" baseline="0" noProof="0" dirty="0">
                <a:ln>
                  <a:noFill/>
                </a:ln>
                <a:solidFill>
                  <a:srgbClr val="1E53A4"/>
                </a:solidFill>
                <a:effectLst/>
                <a:uLnTx/>
                <a:uFillTx/>
                <a:latin typeface="+mn-ea"/>
                <a:cs typeface="+mn-ea"/>
                <a:sym typeface="Arial" panose="020B0604020202090204" pitchFamily="34" charset="0"/>
              </a:endParaRPr>
            </a:p>
          </p:txBody>
        </p:sp>
        <p:sp>
          <p:nvSpPr>
            <p:cNvPr id="33" name="文本框 32"/>
            <p:cNvSpPr txBox="1"/>
            <p:nvPr/>
          </p:nvSpPr>
          <p:spPr>
            <a:xfrm>
              <a:off x="4715351" y="4194088"/>
              <a:ext cx="692072"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rgbClr val="1E53A4"/>
                  </a:solidFill>
                  <a:effectLst/>
                  <a:uLnTx/>
                  <a:uFillTx/>
                  <a:latin typeface="+mn-ea"/>
                  <a:cs typeface="+mn-ea"/>
                  <a:sym typeface="Arial" panose="020B0604020202090204" pitchFamily="34" charset="0"/>
                </a:rPr>
                <a:t>04</a:t>
              </a:r>
              <a:endParaRPr kumimoji="0" lang="en-US" altLang="zh-CN" sz="2400" b="1" i="0" u="none" strike="noStrike" kern="0" cap="none" spc="0" normalizeH="0" baseline="0" noProof="0" dirty="0">
                <a:ln>
                  <a:noFill/>
                </a:ln>
                <a:solidFill>
                  <a:srgbClr val="1E53A4"/>
                </a:solidFill>
                <a:effectLst/>
                <a:uLnTx/>
                <a:uFillTx/>
                <a:latin typeface="+mn-ea"/>
                <a:cs typeface="+mn-ea"/>
                <a:sym typeface="Arial" panose="020B0604020202090204" pitchFamily="34" charset="0"/>
              </a:endParaRPr>
            </a:p>
          </p:txBody>
        </p:sp>
      </p:grpSp>
      <p:grpSp>
        <p:nvGrpSpPr>
          <p:cNvPr id="2" name="组合 1"/>
          <p:cNvGrpSpPr/>
          <p:nvPr/>
        </p:nvGrpSpPr>
        <p:grpSpPr>
          <a:xfrm>
            <a:off x="1487187" y="5054385"/>
            <a:ext cx="6502383" cy="460375"/>
            <a:chOff x="4715351" y="4194088"/>
            <a:chExt cx="6502383" cy="460375"/>
          </a:xfrm>
        </p:grpSpPr>
        <p:sp>
          <p:nvSpPr>
            <p:cNvPr id="3" name="矩形 2"/>
            <p:cNvSpPr/>
            <p:nvPr/>
          </p:nvSpPr>
          <p:spPr>
            <a:xfrm>
              <a:off x="5433381" y="4244920"/>
              <a:ext cx="36000" cy="360000"/>
            </a:xfrm>
            <a:prstGeom prst="rect">
              <a:avLst/>
            </a:prstGeom>
            <a:solidFill>
              <a:schemeClr val="bg2">
                <a:lumMod val="90000"/>
              </a:schemeClr>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1E53A4"/>
                </a:solidFill>
                <a:effectLst/>
                <a:uLnTx/>
                <a:uFillTx/>
                <a:latin typeface="+mn-ea"/>
                <a:cs typeface="+mn-ea"/>
                <a:sym typeface="Arial" panose="020B0604020202090204" pitchFamily="34" charset="0"/>
              </a:endParaRPr>
            </a:p>
          </p:txBody>
        </p:sp>
        <p:sp>
          <p:nvSpPr>
            <p:cNvPr id="4" name="文本框 3"/>
            <p:cNvSpPr txBox="1"/>
            <p:nvPr/>
          </p:nvSpPr>
          <p:spPr>
            <a:xfrm>
              <a:off x="5689178" y="4194088"/>
              <a:ext cx="5528556" cy="460375"/>
            </a:xfrm>
            <a:prstGeom prst="rect">
              <a:avLst/>
            </a:prstGeom>
            <a:noFill/>
          </p:spPr>
          <p:txBody>
            <a:bodyPr wrap="square" rtlCol="0">
              <a:spAutoFit/>
            </a:bodyPr>
            <a:p>
              <a:pPr lvl="0">
                <a:defRPr/>
              </a:pPr>
              <a:r>
                <a:rPr kumimoji="0" lang="zh-CN" altLang="en-US" sz="2400" b="1" i="0" u="none" strike="noStrike" kern="0" cap="none" spc="0" normalizeH="0" baseline="0" noProof="0" dirty="0">
                  <a:ln>
                    <a:noFill/>
                  </a:ln>
                  <a:solidFill>
                    <a:srgbClr val="1E53A4"/>
                  </a:solidFill>
                  <a:effectLst/>
                  <a:uLnTx/>
                  <a:uFillTx/>
                  <a:latin typeface="+mn-ea"/>
                  <a:cs typeface="+mn-ea"/>
                  <a:sym typeface="Arial" panose="020B0604020202090204" pitchFamily="34" charset="0"/>
                </a:rPr>
                <a:t>附录</a:t>
              </a:r>
              <a:endParaRPr kumimoji="0" lang="zh-CN" altLang="en-US" sz="2400" b="1" i="0" u="none" strike="noStrike" kern="0" cap="none" spc="0" normalizeH="0" baseline="0" noProof="0" dirty="0">
                <a:ln>
                  <a:noFill/>
                </a:ln>
                <a:solidFill>
                  <a:srgbClr val="1E53A4"/>
                </a:solidFill>
                <a:effectLst/>
                <a:uLnTx/>
                <a:uFillTx/>
                <a:latin typeface="+mn-ea"/>
                <a:cs typeface="+mn-ea"/>
                <a:sym typeface="Arial" panose="020B0604020202090204" pitchFamily="34" charset="0"/>
              </a:endParaRPr>
            </a:p>
          </p:txBody>
        </p:sp>
        <p:sp>
          <p:nvSpPr>
            <p:cNvPr id="5" name="文本框 4"/>
            <p:cNvSpPr txBox="1"/>
            <p:nvPr/>
          </p:nvSpPr>
          <p:spPr>
            <a:xfrm>
              <a:off x="4715351" y="4194088"/>
              <a:ext cx="692072" cy="460375"/>
            </a:xfrm>
            <a:prstGeom prst="rect">
              <a:avLst/>
            </a:prstGeom>
            <a:noFill/>
          </p:spPr>
          <p:txBody>
            <a:bodyPr wrap="square" rtlCol="0">
              <a:spAutoFit/>
            </a:bodyPr>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rgbClr val="1E53A4"/>
                  </a:solidFill>
                  <a:effectLst/>
                  <a:uLnTx/>
                  <a:uFillTx/>
                  <a:latin typeface="+mn-ea"/>
                  <a:cs typeface="+mn-ea"/>
                  <a:sym typeface="Arial" panose="020B0604020202090204" pitchFamily="34" charset="0"/>
                </a:rPr>
                <a:t>05</a:t>
              </a:r>
              <a:endParaRPr kumimoji="0" lang="en-US" altLang="zh-CN" sz="2400" b="1" i="0" u="none" strike="noStrike" kern="0" cap="none" spc="0" normalizeH="0" baseline="0" noProof="0" dirty="0">
                <a:ln>
                  <a:noFill/>
                </a:ln>
                <a:solidFill>
                  <a:srgbClr val="1E53A4"/>
                </a:solidFill>
                <a:effectLst/>
                <a:uLnTx/>
                <a:uFillTx/>
                <a:latin typeface="+mn-ea"/>
                <a:cs typeface="+mn-ea"/>
                <a:sym typeface="Arial" panose="020B0604020202090204" pitchFamily="34" charset="0"/>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zh-CN" altLang="en-US" b="1" dirty="0">
                <a:ea typeface="微软雅黑" panose="020B0503020204020204" pitchFamily="34" charset="-122"/>
                <a:cs typeface="+mn-ea"/>
                <a:sym typeface="Arial" panose="020B0604020202090204" pitchFamily="34" charset="0"/>
              </a:rPr>
              <a:t>区块链</a:t>
            </a:r>
            <a:r>
              <a:rPr lang="en-US" altLang="zh-CN" b="1" dirty="0">
                <a:ea typeface="微软雅黑" panose="020B0503020204020204" pitchFamily="34" charset="-122"/>
                <a:cs typeface="+mn-ea"/>
                <a:sym typeface="Arial" panose="020B0604020202090204" pitchFamily="34" charset="0"/>
              </a:rPr>
              <a:t>SaaS</a:t>
            </a:r>
            <a:r>
              <a:rPr lang="zh-CN" altLang="en-US" b="1" dirty="0">
                <a:ea typeface="微软雅黑" panose="020B0503020204020204" pitchFamily="34" charset="-122"/>
                <a:cs typeface="+mn-ea"/>
                <a:sym typeface="Arial" panose="020B0604020202090204" pitchFamily="34" charset="0"/>
              </a:rPr>
              <a:t>领域潜在竞争对手</a:t>
            </a:r>
            <a:endParaRPr lang="zh-CN" altLang="en-US" b="1" dirty="0">
              <a:ea typeface="微软雅黑" panose="020B0503020204020204" pitchFamily="34" charset="-122"/>
              <a:cs typeface="+mn-ea"/>
              <a:sym typeface="Arial" panose="020B0604020202090204" pitchFamily="34" charset="0"/>
            </a:endParaRPr>
          </a:p>
        </p:txBody>
      </p:sp>
      <p:cxnSp>
        <p:nvCxnSpPr>
          <p:cNvPr id="145" name="MH_Other_3"/>
          <p:cNvCxnSpPr/>
          <p:nvPr>
            <p:custDataLst>
              <p:tags r:id="rId1"/>
            </p:custDataLst>
          </p:nvPr>
        </p:nvCxnSpPr>
        <p:spPr>
          <a:xfrm>
            <a:off x="6096234" y="1517015"/>
            <a:ext cx="0" cy="4320000"/>
          </a:xfrm>
          <a:prstGeom prst="line">
            <a:avLst/>
          </a:prstGeom>
          <a:solidFill>
            <a:schemeClr val="accent1"/>
          </a:solidFill>
          <a:ln w="34925">
            <a:solidFill>
              <a:srgbClr val="821437"/>
            </a:solidFill>
          </a:ln>
        </p:spPr>
        <p:style>
          <a:lnRef idx="1">
            <a:schemeClr val="accent1"/>
          </a:lnRef>
          <a:fillRef idx="0">
            <a:schemeClr val="accent1"/>
          </a:fillRef>
          <a:effectRef idx="0">
            <a:schemeClr val="accent1"/>
          </a:effectRef>
          <a:fontRef idx="minor">
            <a:schemeClr val="tx1"/>
          </a:fontRef>
        </p:style>
      </p:cxnSp>
      <p:sp>
        <p:nvSpPr>
          <p:cNvPr id="80" name="矩形 79"/>
          <p:cNvSpPr/>
          <p:nvPr/>
        </p:nvSpPr>
        <p:spPr>
          <a:xfrm>
            <a:off x="2439035" y="1280795"/>
            <a:ext cx="1564640" cy="489585"/>
          </a:xfrm>
          <a:prstGeom prst="rect">
            <a:avLst/>
          </a:prstGeom>
          <a:ln w="3175">
            <a:solidFill>
              <a:srgbClr val="1E53A4"/>
            </a:solidFill>
          </a:ln>
          <a:effectLst/>
        </p:spPr>
        <p:txBody>
          <a:bodyPr wrap="none" lIns="0" tIns="0" rIns="0" bIns="0" anchor="ctr">
            <a:noAutofit/>
          </a:bodyPr>
          <a:p>
            <a:pPr algn="ctr"/>
            <a:r>
              <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区块链侧</a:t>
            </a:r>
            <a:endPar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4" name="矩形 3"/>
          <p:cNvSpPr/>
          <p:nvPr/>
        </p:nvSpPr>
        <p:spPr>
          <a:xfrm>
            <a:off x="8087995" y="1280795"/>
            <a:ext cx="1564640" cy="489585"/>
          </a:xfrm>
          <a:prstGeom prst="rect">
            <a:avLst/>
          </a:prstGeom>
          <a:ln w="3175">
            <a:solidFill>
              <a:srgbClr val="1E53A4"/>
            </a:solidFill>
          </a:ln>
          <a:effectLst/>
        </p:spPr>
        <p:txBody>
          <a:bodyPr wrap="none" lIns="0" tIns="0" rIns="0" bIns="0" anchor="ctr">
            <a:noAutofit/>
          </a:bodyPr>
          <a:p>
            <a:pPr algn="ctr"/>
            <a:r>
              <a:rPr lang="en-US" altLang="zh-CN"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SaaS</a:t>
            </a:r>
            <a:r>
              <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侧</a:t>
            </a:r>
            <a:endPar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67" name="矩形 66"/>
          <p:cNvSpPr/>
          <p:nvPr/>
        </p:nvSpPr>
        <p:spPr>
          <a:xfrm>
            <a:off x="753745" y="2609215"/>
            <a:ext cx="4935220" cy="144272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42" name="矩形 41"/>
          <p:cNvSpPr/>
          <p:nvPr/>
        </p:nvSpPr>
        <p:spPr>
          <a:xfrm>
            <a:off x="936625" y="2748280"/>
            <a:ext cx="164020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互联网公司</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6" name="标题 4"/>
          <p:cNvSpPr txBox="1"/>
          <p:nvPr/>
        </p:nvSpPr>
        <p:spPr>
          <a:xfrm>
            <a:off x="2752090" y="2734310"/>
            <a:ext cx="1251585" cy="55562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800" dirty="0">
                <a:latin typeface="+mn-ea"/>
                <a:ea typeface="+mn-ea"/>
                <a:cs typeface="+mn-ea"/>
                <a:sym typeface="Arial" panose="020B0604020202090204" pitchFamily="34" charset="0"/>
              </a:rPr>
              <a:t>蚂蚁区块链</a:t>
            </a:r>
            <a:endParaRPr lang="zh-CN" altLang="en-US" sz="1800" dirty="0">
              <a:latin typeface="+mn-ea"/>
              <a:ea typeface="+mn-ea"/>
              <a:cs typeface="+mn-ea"/>
              <a:sym typeface="Arial" panose="020B0604020202090204" pitchFamily="34" charset="0"/>
            </a:endParaRPr>
          </a:p>
        </p:txBody>
      </p:sp>
      <p:sp>
        <p:nvSpPr>
          <p:cNvPr id="7" name="标题 4"/>
          <p:cNvSpPr txBox="1"/>
          <p:nvPr/>
        </p:nvSpPr>
        <p:spPr>
          <a:xfrm>
            <a:off x="4196715" y="2734310"/>
            <a:ext cx="1251585" cy="55562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800" dirty="0">
                <a:latin typeface="+mn-ea"/>
                <a:ea typeface="+mn-ea"/>
                <a:cs typeface="+mn-ea"/>
                <a:sym typeface="Arial" panose="020B0604020202090204" pitchFamily="34" charset="0"/>
              </a:rPr>
              <a:t>腾讯区块链</a:t>
            </a:r>
            <a:endParaRPr lang="zh-CN" altLang="en-US" sz="1800" dirty="0">
              <a:latin typeface="+mn-ea"/>
              <a:ea typeface="+mn-ea"/>
              <a:cs typeface="+mn-ea"/>
              <a:sym typeface="Arial" panose="020B0604020202090204" pitchFamily="34" charset="0"/>
            </a:endParaRPr>
          </a:p>
        </p:txBody>
      </p:sp>
      <p:sp>
        <p:nvSpPr>
          <p:cNvPr id="10" name="标题 4"/>
          <p:cNvSpPr txBox="1"/>
          <p:nvPr/>
        </p:nvSpPr>
        <p:spPr>
          <a:xfrm>
            <a:off x="1130935" y="3395980"/>
            <a:ext cx="1251585" cy="55562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800" dirty="0">
                <a:latin typeface="+mn-ea"/>
                <a:ea typeface="+mn-ea"/>
                <a:cs typeface="+mn-ea"/>
                <a:sym typeface="Arial" panose="020B0604020202090204" pitchFamily="34" charset="0"/>
              </a:rPr>
              <a:t>京东区块链</a:t>
            </a:r>
            <a:endParaRPr lang="zh-CN" altLang="en-US" sz="1800" dirty="0">
              <a:latin typeface="+mn-ea"/>
              <a:ea typeface="+mn-ea"/>
              <a:cs typeface="+mn-ea"/>
              <a:sym typeface="Arial" panose="020B0604020202090204" pitchFamily="34" charset="0"/>
            </a:endParaRPr>
          </a:p>
        </p:txBody>
      </p:sp>
      <p:sp>
        <p:nvSpPr>
          <p:cNvPr id="11" name="标题 4"/>
          <p:cNvSpPr txBox="1"/>
          <p:nvPr/>
        </p:nvSpPr>
        <p:spPr>
          <a:xfrm>
            <a:off x="2752090" y="3395980"/>
            <a:ext cx="1251585" cy="55562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800" dirty="0">
                <a:latin typeface="+mn-ea"/>
                <a:ea typeface="+mn-ea"/>
                <a:cs typeface="+mn-ea"/>
                <a:sym typeface="Arial" panose="020B0604020202090204" pitchFamily="34" charset="0"/>
              </a:rPr>
              <a:t>百度超级链</a:t>
            </a:r>
            <a:endParaRPr lang="zh-CN" altLang="en-US" sz="1800" dirty="0">
              <a:latin typeface="+mn-ea"/>
              <a:ea typeface="+mn-ea"/>
              <a:cs typeface="+mn-ea"/>
              <a:sym typeface="Arial" panose="020B0604020202090204" pitchFamily="34" charset="0"/>
            </a:endParaRPr>
          </a:p>
        </p:txBody>
      </p:sp>
      <p:sp>
        <p:nvSpPr>
          <p:cNvPr id="13" name="标题 4"/>
          <p:cNvSpPr txBox="1"/>
          <p:nvPr/>
        </p:nvSpPr>
        <p:spPr>
          <a:xfrm>
            <a:off x="4196715" y="3395980"/>
            <a:ext cx="1251585" cy="55562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800" dirty="0">
                <a:latin typeface="+mn-ea"/>
                <a:ea typeface="+mn-ea"/>
                <a:cs typeface="+mn-ea"/>
                <a:sym typeface="Arial" panose="020B0604020202090204" pitchFamily="34" charset="0"/>
              </a:rPr>
              <a:t>金融壹账通</a:t>
            </a:r>
            <a:endParaRPr lang="zh-CN" altLang="en-US" sz="1800" dirty="0">
              <a:latin typeface="+mn-ea"/>
              <a:ea typeface="+mn-ea"/>
              <a:cs typeface="+mn-ea"/>
              <a:sym typeface="Arial" panose="020B0604020202090204" pitchFamily="34" charset="0"/>
            </a:endParaRPr>
          </a:p>
        </p:txBody>
      </p:sp>
      <p:sp>
        <p:nvSpPr>
          <p:cNvPr id="14" name="矩形 13"/>
          <p:cNvSpPr/>
          <p:nvPr/>
        </p:nvSpPr>
        <p:spPr>
          <a:xfrm>
            <a:off x="753745" y="4309110"/>
            <a:ext cx="4935220" cy="144272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5" name="矩形 14"/>
          <p:cNvSpPr/>
          <p:nvPr/>
        </p:nvSpPr>
        <p:spPr>
          <a:xfrm>
            <a:off x="936625" y="4448175"/>
            <a:ext cx="164020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创业公司</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16" name="标题 4"/>
          <p:cNvSpPr txBox="1"/>
          <p:nvPr/>
        </p:nvSpPr>
        <p:spPr>
          <a:xfrm>
            <a:off x="2752090" y="4434205"/>
            <a:ext cx="1251585" cy="55562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800" dirty="0">
                <a:latin typeface="+mn-ea"/>
                <a:ea typeface="+mn-ea"/>
                <a:cs typeface="+mn-ea"/>
                <a:sym typeface="Arial" panose="020B0604020202090204" pitchFamily="34" charset="0"/>
              </a:rPr>
              <a:t>趣链科技</a:t>
            </a:r>
            <a:endParaRPr lang="zh-CN" altLang="en-US" sz="1800" dirty="0">
              <a:latin typeface="+mn-ea"/>
              <a:ea typeface="+mn-ea"/>
              <a:cs typeface="+mn-ea"/>
              <a:sym typeface="Arial" panose="020B0604020202090204" pitchFamily="34" charset="0"/>
            </a:endParaRPr>
          </a:p>
        </p:txBody>
      </p:sp>
      <p:sp>
        <p:nvSpPr>
          <p:cNvPr id="17" name="标题 4"/>
          <p:cNvSpPr txBox="1"/>
          <p:nvPr/>
        </p:nvSpPr>
        <p:spPr>
          <a:xfrm>
            <a:off x="4196715" y="4434205"/>
            <a:ext cx="1251585" cy="55562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800" dirty="0">
                <a:latin typeface="+mn-ea"/>
                <a:ea typeface="+mn-ea"/>
                <a:cs typeface="+mn-ea"/>
                <a:sym typeface="Arial" panose="020B0604020202090204" pitchFamily="34" charset="0"/>
              </a:rPr>
              <a:t>云象区块链</a:t>
            </a:r>
            <a:endParaRPr lang="zh-CN" altLang="en-US" sz="1800" dirty="0">
              <a:latin typeface="+mn-ea"/>
              <a:ea typeface="+mn-ea"/>
              <a:cs typeface="+mn-ea"/>
              <a:sym typeface="Arial" panose="020B0604020202090204" pitchFamily="34" charset="0"/>
            </a:endParaRPr>
          </a:p>
        </p:txBody>
      </p:sp>
      <p:sp>
        <p:nvSpPr>
          <p:cNvPr id="18" name="标题 4"/>
          <p:cNvSpPr txBox="1"/>
          <p:nvPr/>
        </p:nvSpPr>
        <p:spPr>
          <a:xfrm>
            <a:off x="1130935" y="5095875"/>
            <a:ext cx="1251585" cy="55562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en-US" altLang="zh-CN" sz="1800" dirty="0">
                <a:latin typeface="+mn-ea"/>
                <a:ea typeface="+mn-ea"/>
                <a:cs typeface="+mn-ea"/>
                <a:sym typeface="Arial" panose="020B0604020202090204" pitchFamily="34" charset="0"/>
              </a:rPr>
              <a:t>33</a:t>
            </a:r>
            <a:r>
              <a:rPr lang="zh-CN" altLang="en-US" sz="1800" dirty="0">
                <a:latin typeface="+mn-ea"/>
                <a:ea typeface="+mn-ea"/>
                <a:cs typeface="+mn-ea"/>
                <a:sym typeface="Arial" panose="020B0604020202090204" pitchFamily="34" charset="0"/>
              </a:rPr>
              <a:t>复杂美</a:t>
            </a:r>
            <a:endParaRPr lang="zh-CN" altLang="en-US" sz="1800" dirty="0">
              <a:latin typeface="+mn-ea"/>
              <a:ea typeface="+mn-ea"/>
              <a:cs typeface="+mn-ea"/>
              <a:sym typeface="Arial" panose="020B0604020202090204" pitchFamily="34" charset="0"/>
            </a:endParaRPr>
          </a:p>
        </p:txBody>
      </p:sp>
      <p:sp>
        <p:nvSpPr>
          <p:cNvPr id="19" name="标题 4"/>
          <p:cNvSpPr txBox="1"/>
          <p:nvPr/>
        </p:nvSpPr>
        <p:spPr>
          <a:xfrm>
            <a:off x="2752090" y="5095875"/>
            <a:ext cx="1251585" cy="55562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800" dirty="0">
                <a:latin typeface="+mn-ea"/>
                <a:ea typeface="+mn-ea"/>
                <a:cs typeface="+mn-ea"/>
                <a:sym typeface="Arial" panose="020B0604020202090204" pitchFamily="34" charset="0"/>
              </a:rPr>
              <a:t>布比区块链</a:t>
            </a:r>
            <a:endParaRPr lang="zh-CN" altLang="en-US" sz="1800" dirty="0">
              <a:latin typeface="+mn-ea"/>
              <a:ea typeface="+mn-ea"/>
              <a:cs typeface="+mn-ea"/>
              <a:sym typeface="Arial" panose="020B0604020202090204" pitchFamily="34" charset="0"/>
            </a:endParaRPr>
          </a:p>
        </p:txBody>
      </p:sp>
      <p:sp>
        <p:nvSpPr>
          <p:cNvPr id="20" name="标题 4"/>
          <p:cNvSpPr txBox="1"/>
          <p:nvPr/>
        </p:nvSpPr>
        <p:spPr>
          <a:xfrm>
            <a:off x="4196715" y="5095875"/>
            <a:ext cx="1251585" cy="55562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800" dirty="0">
                <a:latin typeface="+mn-ea"/>
                <a:ea typeface="+mn-ea"/>
                <a:cs typeface="+mn-ea"/>
                <a:sym typeface="Arial" panose="020B0604020202090204" pitchFamily="34" charset="0"/>
              </a:rPr>
              <a:t>中链科技</a:t>
            </a:r>
            <a:endParaRPr lang="zh-CN" altLang="en-US" sz="1800" dirty="0">
              <a:latin typeface="+mn-ea"/>
              <a:ea typeface="+mn-ea"/>
              <a:cs typeface="+mn-ea"/>
              <a:sym typeface="Arial" panose="020B0604020202090204" pitchFamily="34" charset="0"/>
            </a:endParaRPr>
          </a:p>
        </p:txBody>
      </p:sp>
      <p:sp>
        <p:nvSpPr>
          <p:cNvPr id="28" name="矩形 27"/>
          <p:cNvSpPr/>
          <p:nvPr/>
        </p:nvSpPr>
        <p:spPr>
          <a:xfrm>
            <a:off x="6425565" y="2609215"/>
            <a:ext cx="4935220" cy="144272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29" name="矩形 28"/>
          <p:cNvSpPr/>
          <p:nvPr/>
        </p:nvSpPr>
        <p:spPr>
          <a:xfrm>
            <a:off x="6601460" y="3060065"/>
            <a:ext cx="91821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金蝶</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30" name="标题 4"/>
          <p:cNvSpPr txBox="1"/>
          <p:nvPr/>
        </p:nvSpPr>
        <p:spPr>
          <a:xfrm>
            <a:off x="7668895" y="2734310"/>
            <a:ext cx="3560445" cy="116776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l">
              <a:lnSpc>
                <a:spcPct val="120000"/>
              </a:lnSpc>
            </a:pPr>
            <a:r>
              <a:rPr lang="en-US" altLang="zh-CN" sz="1600" dirty="0">
                <a:latin typeface="+mn-ea"/>
                <a:ea typeface="+mn-ea"/>
                <a:cs typeface="+mn-ea"/>
                <a:sym typeface="Arial" panose="020B0604020202090204" pitchFamily="34" charset="0"/>
              </a:rPr>
              <a:t>2017</a:t>
            </a:r>
            <a:r>
              <a:rPr lang="zh-CN" altLang="en-US" sz="1600" dirty="0">
                <a:latin typeface="+mn-ea"/>
                <a:ea typeface="+mn-ea"/>
                <a:cs typeface="+mn-ea"/>
                <a:sym typeface="Arial" panose="020B0604020202090204" pitchFamily="34" charset="0"/>
              </a:rPr>
              <a:t>年开始研究区块链，于</a:t>
            </a:r>
            <a:r>
              <a:rPr lang="en-US" altLang="zh-CN" sz="1600" dirty="0">
                <a:latin typeface="+mn-ea"/>
                <a:ea typeface="+mn-ea"/>
                <a:cs typeface="+mn-ea"/>
                <a:sym typeface="Arial" panose="020B0604020202090204" pitchFamily="34" charset="0"/>
              </a:rPr>
              <a:t>2018</a:t>
            </a:r>
            <a:r>
              <a:rPr lang="zh-CN" altLang="en-US" sz="1600" dirty="0">
                <a:latin typeface="+mn-ea"/>
                <a:ea typeface="+mn-ea"/>
                <a:cs typeface="+mn-ea"/>
                <a:sym typeface="Arial" panose="020B0604020202090204" pitchFamily="34" charset="0"/>
              </a:rPr>
              <a:t>年</a:t>
            </a:r>
            <a:r>
              <a:rPr lang="en-US" altLang="zh-CN" sz="1600" dirty="0">
                <a:latin typeface="+mn-ea"/>
                <a:ea typeface="+mn-ea"/>
                <a:cs typeface="+mn-ea"/>
                <a:sym typeface="Arial" panose="020B0604020202090204" pitchFamily="34" charset="0"/>
              </a:rPr>
              <a:t>11</a:t>
            </a:r>
            <a:r>
              <a:rPr lang="zh-CN" altLang="en-US" sz="1600" dirty="0">
                <a:latin typeface="+mn-ea"/>
                <a:ea typeface="+mn-ea"/>
                <a:cs typeface="+mn-ea"/>
                <a:sym typeface="Arial" panose="020B0604020202090204" pitchFamily="34" charset="0"/>
              </a:rPr>
              <a:t>月推出基于区块链的财务数据管理平台，已在电子发票和金融等领域发力。</a:t>
            </a:r>
            <a:endParaRPr lang="zh-CN" altLang="en-US" sz="1600" dirty="0">
              <a:latin typeface="+mn-ea"/>
              <a:ea typeface="+mn-ea"/>
              <a:cs typeface="+mn-ea"/>
              <a:sym typeface="Arial" panose="020B0604020202090204" pitchFamily="34" charset="0"/>
            </a:endParaRPr>
          </a:p>
        </p:txBody>
      </p:sp>
      <p:sp>
        <p:nvSpPr>
          <p:cNvPr id="31" name="矩形 30"/>
          <p:cNvSpPr/>
          <p:nvPr/>
        </p:nvSpPr>
        <p:spPr>
          <a:xfrm>
            <a:off x="6425565" y="4309110"/>
            <a:ext cx="4935220" cy="144272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32" name="矩形 31"/>
          <p:cNvSpPr/>
          <p:nvPr/>
        </p:nvSpPr>
        <p:spPr>
          <a:xfrm>
            <a:off x="6601460" y="4759960"/>
            <a:ext cx="91821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用友</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33" name="标题 4"/>
          <p:cNvSpPr txBox="1"/>
          <p:nvPr/>
        </p:nvSpPr>
        <p:spPr>
          <a:xfrm>
            <a:off x="7668895" y="4434205"/>
            <a:ext cx="3560445" cy="116776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l">
              <a:lnSpc>
                <a:spcPct val="120000"/>
              </a:lnSpc>
            </a:pPr>
            <a:r>
              <a:rPr lang="en-US" altLang="zh-CN" sz="1600" dirty="0">
                <a:latin typeface="+mn-ea"/>
                <a:ea typeface="+mn-ea"/>
                <a:cs typeface="+mn-ea"/>
                <a:sym typeface="Arial" panose="020B0604020202090204" pitchFamily="34" charset="0"/>
              </a:rPr>
              <a:t>2017</a:t>
            </a:r>
            <a:r>
              <a:rPr lang="zh-CN" altLang="en-US" sz="1600" dirty="0">
                <a:latin typeface="+mn-ea"/>
                <a:ea typeface="+mn-ea"/>
                <a:cs typeface="+mn-ea"/>
                <a:sym typeface="Arial" panose="020B0604020202090204" pitchFamily="34" charset="0"/>
              </a:rPr>
              <a:t>年开始布局区块链，于</a:t>
            </a:r>
            <a:r>
              <a:rPr lang="en-US" altLang="zh-CN" sz="1600" dirty="0">
                <a:latin typeface="+mn-ea"/>
                <a:ea typeface="+mn-ea"/>
                <a:cs typeface="+mn-ea"/>
                <a:sym typeface="Arial" panose="020B0604020202090204" pitchFamily="34" charset="0"/>
              </a:rPr>
              <a:t>2018</a:t>
            </a:r>
            <a:r>
              <a:rPr lang="zh-CN" altLang="en-US" sz="1600" dirty="0">
                <a:latin typeface="+mn-ea"/>
                <a:ea typeface="+mn-ea"/>
                <a:cs typeface="+mn-ea"/>
                <a:sym typeface="Arial" panose="020B0604020202090204" pitchFamily="34" charset="0"/>
              </a:rPr>
              <a:t>年推出</a:t>
            </a:r>
            <a:r>
              <a:rPr lang="en-US" altLang="zh-CN" sz="1600" dirty="0">
                <a:latin typeface="+mn-ea"/>
                <a:ea typeface="+mn-ea"/>
                <a:cs typeface="+mn-ea"/>
                <a:sym typeface="Arial" panose="020B0604020202090204" pitchFamily="34" charset="0"/>
              </a:rPr>
              <a:t>“</a:t>
            </a:r>
            <a:r>
              <a:rPr lang="zh-CN" altLang="en-US" sz="1600" dirty="0">
                <a:latin typeface="+mn-ea"/>
                <a:ea typeface="+mn-ea"/>
                <a:cs typeface="+mn-ea"/>
                <a:sym typeface="Arial" panose="020B0604020202090204" pitchFamily="34" charset="0"/>
              </a:rPr>
              <a:t>用友数融云</a:t>
            </a:r>
            <a:r>
              <a:rPr lang="en-US" altLang="zh-CN" sz="1600" dirty="0">
                <a:latin typeface="+mn-ea"/>
                <a:ea typeface="+mn-ea"/>
                <a:cs typeface="+mn-ea"/>
                <a:sym typeface="Arial" panose="020B0604020202090204" pitchFamily="34" charset="0"/>
              </a:rPr>
              <a:t>“</a:t>
            </a:r>
            <a:r>
              <a:rPr lang="zh-CN" altLang="en-US" sz="1600" dirty="0">
                <a:latin typeface="+mn-ea"/>
                <a:ea typeface="+mn-ea"/>
                <a:cs typeface="+mn-ea"/>
                <a:sym typeface="Arial" panose="020B0604020202090204" pitchFamily="34" charset="0"/>
              </a:rPr>
              <a:t>，聚焦供应链金融方向，提供基于区块链的融资服务。</a:t>
            </a:r>
            <a:endParaRPr lang="en-US" altLang="zh-CN" sz="1600" dirty="0">
              <a:latin typeface="+mn-ea"/>
              <a:ea typeface="+mn-ea"/>
              <a:cs typeface="+mn-ea"/>
              <a:sym typeface="Arial" panose="020B0604020202090204" pitchFamily="34" charset="0"/>
            </a:endParaRPr>
          </a:p>
        </p:txBody>
      </p:sp>
      <p:sp>
        <p:nvSpPr>
          <p:cNvPr id="34" name="标题 4"/>
          <p:cNvSpPr txBox="1"/>
          <p:nvPr/>
        </p:nvSpPr>
        <p:spPr>
          <a:xfrm>
            <a:off x="2595880" y="5751830"/>
            <a:ext cx="1251585" cy="55562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en-US" altLang="zh-CN" sz="1800" dirty="0">
                <a:latin typeface="+mn-ea"/>
                <a:ea typeface="+mn-ea"/>
                <a:cs typeface="+mn-ea"/>
                <a:sym typeface="Arial" panose="020B0604020202090204" pitchFamily="34" charset="0"/>
              </a:rPr>
              <a:t>……</a:t>
            </a:r>
            <a:endParaRPr lang="en-US" altLang="zh-CN" sz="1800" dirty="0">
              <a:latin typeface="+mn-ea"/>
              <a:ea typeface="+mn-ea"/>
              <a:cs typeface="+mn-ea"/>
              <a:sym typeface="Arial" panose="020B0604020202090204" pitchFamily="34" charset="0"/>
            </a:endParaRPr>
          </a:p>
        </p:txBody>
      </p:sp>
      <p:sp>
        <p:nvSpPr>
          <p:cNvPr id="35" name="标题 4"/>
          <p:cNvSpPr txBox="1"/>
          <p:nvPr/>
        </p:nvSpPr>
        <p:spPr>
          <a:xfrm>
            <a:off x="8173085" y="5751830"/>
            <a:ext cx="1251585" cy="55562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en-US" altLang="zh-CN" sz="1800" dirty="0">
                <a:latin typeface="+mn-ea"/>
                <a:ea typeface="+mn-ea"/>
                <a:cs typeface="+mn-ea"/>
                <a:sym typeface="Arial" panose="020B0604020202090204" pitchFamily="34" charset="0"/>
              </a:rPr>
              <a:t>……</a:t>
            </a:r>
            <a:endParaRPr lang="en-US" altLang="zh-CN" sz="1800" dirty="0">
              <a:latin typeface="+mn-ea"/>
              <a:ea typeface="+mn-ea"/>
              <a:cs typeface="+mn-ea"/>
              <a:sym typeface="Arial" panose="020B0604020202090204" pitchFamily="34" charset="0"/>
            </a:endParaRPr>
          </a:p>
        </p:txBody>
      </p:sp>
      <p:sp>
        <p:nvSpPr>
          <p:cNvPr id="36" name="矩形 35"/>
          <p:cNvSpPr/>
          <p:nvPr/>
        </p:nvSpPr>
        <p:spPr>
          <a:xfrm>
            <a:off x="1579245" y="1988185"/>
            <a:ext cx="3492500" cy="403860"/>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1600" b="1" dirty="0">
                <a:solidFill>
                  <a:schemeClr val="bg1"/>
                </a:solidFill>
                <a:latin typeface="+mn-ea"/>
                <a:cs typeface="微软雅黑" panose="020B0503020204020204" pitchFamily="34" charset="-122"/>
                <a:sym typeface="Arial" panose="020B0604020202090204" pitchFamily="34" charset="0"/>
              </a:rPr>
              <a:t>深耕多年，拥有技术实力和产品经验</a:t>
            </a:r>
            <a:endParaRPr lang="zh-CN" altLang="en-US" sz="1600" b="1" dirty="0">
              <a:solidFill>
                <a:schemeClr val="bg1"/>
              </a:solidFill>
              <a:latin typeface="+mn-ea"/>
              <a:cs typeface="微软雅黑" panose="020B0503020204020204" pitchFamily="34" charset="-122"/>
              <a:sym typeface="Arial" panose="020B0604020202090204" pitchFamily="34" charset="0"/>
            </a:endParaRPr>
          </a:p>
        </p:txBody>
      </p:sp>
      <p:sp>
        <p:nvSpPr>
          <p:cNvPr id="37" name="矩形 36"/>
          <p:cNvSpPr/>
          <p:nvPr/>
        </p:nvSpPr>
        <p:spPr>
          <a:xfrm>
            <a:off x="7124065" y="1988185"/>
            <a:ext cx="3492500" cy="403860"/>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en-US" altLang="zh-CN" sz="1600" b="1" dirty="0">
                <a:solidFill>
                  <a:schemeClr val="bg1"/>
                </a:solidFill>
                <a:latin typeface="+mn-ea"/>
                <a:cs typeface="微软雅黑" panose="020B0503020204020204" pitchFamily="34" charset="-122"/>
                <a:sym typeface="Arial" panose="020B0604020202090204" pitchFamily="34" charset="0"/>
              </a:rPr>
              <a:t>SaaS</a:t>
            </a:r>
            <a:r>
              <a:rPr lang="zh-CN" altLang="en-US" sz="1600" b="1" dirty="0">
                <a:solidFill>
                  <a:schemeClr val="bg1"/>
                </a:solidFill>
                <a:latin typeface="+mn-ea"/>
                <a:cs typeface="微软雅黑" panose="020B0503020204020204" pitchFamily="34" charset="-122"/>
                <a:sym typeface="Arial" panose="020B0604020202090204" pitchFamily="34" charset="0"/>
              </a:rPr>
              <a:t>经验丰富，擅长商业化落地</a:t>
            </a:r>
            <a:endParaRPr lang="zh-CN" altLang="en-US" sz="1600" b="1" dirty="0">
              <a:solidFill>
                <a:schemeClr val="bg1"/>
              </a:solidFill>
              <a:latin typeface="+mn-ea"/>
              <a:cs typeface="微软雅黑" panose="020B0503020204020204" pitchFamily="34" charset="-122"/>
              <a:sym typeface="Arial" panose="020B060402020209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zh-CN" altLang="en-US" b="1" dirty="0">
                <a:ea typeface="微软雅黑" panose="020B0503020204020204" pitchFamily="34" charset="-122"/>
                <a:cs typeface="+mn-ea"/>
                <a:sym typeface="Arial" panose="020B0604020202090204" pitchFamily="34" charset="0"/>
              </a:rPr>
              <a:t>区块链</a:t>
            </a:r>
            <a:r>
              <a:rPr lang="en-US" altLang="zh-CN" b="1" dirty="0">
                <a:ea typeface="微软雅黑" panose="020B0503020204020204" pitchFamily="34" charset="-122"/>
                <a:cs typeface="+mn-ea"/>
                <a:sym typeface="Arial" panose="020B0604020202090204" pitchFamily="34" charset="0"/>
              </a:rPr>
              <a:t>SaaS</a:t>
            </a:r>
            <a:r>
              <a:rPr lang="zh-CN" altLang="en-US" b="1" dirty="0">
                <a:ea typeface="微软雅黑" panose="020B0503020204020204" pitchFamily="34" charset="-122"/>
                <a:cs typeface="+mn-ea"/>
                <a:sym typeface="Arial" panose="020B0604020202090204" pitchFamily="34" charset="0"/>
              </a:rPr>
              <a:t>领域强劲竞争对手（蚂蚁区块链）</a:t>
            </a:r>
            <a:endParaRPr lang="zh-CN" altLang="en-US" b="1" dirty="0">
              <a:ea typeface="微软雅黑" panose="020B0503020204020204" pitchFamily="34" charset="-122"/>
              <a:cs typeface="+mn-ea"/>
              <a:sym typeface="Arial" panose="020B0604020202090204" pitchFamily="34" charset="0"/>
            </a:endParaRPr>
          </a:p>
        </p:txBody>
      </p:sp>
      <p:sp>
        <p:nvSpPr>
          <p:cNvPr id="57" name="矩形: 圆角 135"/>
          <p:cNvSpPr/>
          <p:nvPr/>
        </p:nvSpPr>
        <p:spPr>
          <a:xfrm>
            <a:off x="454660" y="1452245"/>
            <a:ext cx="6441440" cy="4327525"/>
          </a:xfrm>
          <a:prstGeom prst="roundRect">
            <a:avLst/>
          </a:prstGeom>
          <a:noFill/>
          <a:ln w="12700">
            <a:solidFill>
              <a:srgbClr val="1E53A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tx1"/>
              </a:solidFill>
              <a:latin typeface="+mn-ea"/>
              <a:cs typeface="微软雅黑" panose="020B0503020204020204" pitchFamily="34" charset="-122"/>
            </a:endParaRPr>
          </a:p>
        </p:txBody>
      </p:sp>
      <p:sp>
        <p:nvSpPr>
          <p:cNvPr id="26" name="矩形 25"/>
          <p:cNvSpPr/>
          <p:nvPr/>
        </p:nvSpPr>
        <p:spPr>
          <a:xfrm>
            <a:off x="1575435" y="4952365"/>
            <a:ext cx="497078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蚂蚁金融云</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30" name="矩形 29">
            <a:hlinkClick r:id="rId1" action="ppaction://hlinkfile"/>
          </p:cNvPr>
          <p:cNvSpPr/>
          <p:nvPr/>
        </p:nvSpPr>
        <p:spPr>
          <a:xfrm>
            <a:off x="1576070" y="4331970"/>
            <a:ext cx="496951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u="sng" dirty="0">
                <a:solidFill>
                  <a:schemeClr val="bg1"/>
                </a:solidFill>
                <a:latin typeface="+mn-ea"/>
                <a:cs typeface="微软雅黑" panose="020B0503020204020204" pitchFamily="34" charset="-122"/>
                <a:sym typeface="Arial" panose="020B0604020202090204" pitchFamily="34" charset="0"/>
              </a:rPr>
              <a:t>蚂蚁区块链</a:t>
            </a:r>
            <a:r>
              <a:rPr lang="en-US" altLang="zh-CN" sz="2000" b="1" u="sng" dirty="0">
                <a:solidFill>
                  <a:schemeClr val="bg1"/>
                </a:solidFill>
                <a:latin typeface="+mn-ea"/>
                <a:cs typeface="微软雅黑" panose="020B0503020204020204" pitchFamily="34" charset="-122"/>
                <a:sym typeface="Arial" panose="020B0604020202090204" pitchFamily="34" charset="0"/>
              </a:rPr>
              <a:t>BaaS</a:t>
            </a:r>
            <a:r>
              <a:rPr lang="zh-CN" altLang="en-US" sz="2000" b="1" u="sng" dirty="0">
                <a:solidFill>
                  <a:schemeClr val="bg1"/>
                </a:solidFill>
                <a:latin typeface="+mn-ea"/>
                <a:cs typeface="微软雅黑" panose="020B0503020204020204" pitchFamily="34" charset="-122"/>
                <a:sym typeface="Arial" panose="020B0604020202090204" pitchFamily="34" charset="0"/>
              </a:rPr>
              <a:t>平台</a:t>
            </a:r>
            <a:endParaRPr lang="zh-CN" altLang="en-US" sz="2000" b="1" u="sng" dirty="0">
              <a:solidFill>
                <a:schemeClr val="bg1"/>
              </a:solidFill>
              <a:latin typeface="+mn-ea"/>
              <a:cs typeface="微软雅黑" panose="020B0503020204020204" pitchFamily="34" charset="-122"/>
              <a:sym typeface="Arial" panose="020B0604020202090204" pitchFamily="34" charset="0"/>
            </a:endParaRPr>
          </a:p>
        </p:txBody>
      </p:sp>
      <p:sp>
        <p:nvSpPr>
          <p:cNvPr id="37" name="矩形 36">
            <a:hlinkClick r:id="rId2" action="ppaction://hlinkfile"/>
          </p:cNvPr>
          <p:cNvSpPr/>
          <p:nvPr/>
        </p:nvSpPr>
        <p:spPr>
          <a:xfrm>
            <a:off x="1576070" y="3650615"/>
            <a:ext cx="123063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u="sng" dirty="0">
                <a:solidFill>
                  <a:schemeClr val="bg1"/>
                </a:solidFill>
                <a:latin typeface="+mn-ea"/>
                <a:cs typeface="微软雅黑" panose="020B0503020204020204" pitchFamily="34" charset="-122"/>
                <a:sym typeface="Arial" panose="020B0604020202090204" pitchFamily="34" charset="0"/>
              </a:rPr>
              <a:t>合同存证</a:t>
            </a:r>
            <a:endParaRPr lang="zh-CN" altLang="en-US" sz="2000" b="1" u="sng" dirty="0">
              <a:solidFill>
                <a:schemeClr val="bg1"/>
              </a:solidFill>
              <a:latin typeface="+mn-ea"/>
              <a:cs typeface="微软雅黑" panose="020B0503020204020204" pitchFamily="34" charset="-122"/>
              <a:sym typeface="Arial" panose="020B0604020202090204" pitchFamily="34" charset="0"/>
            </a:endParaRPr>
          </a:p>
        </p:txBody>
      </p:sp>
      <p:sp>
        <p:nvSpPr>
          <p:cNvPr id="2" name="矩形 1"/>
          <p:cNvSpPr/>
          <p:nvPr/>
        </p:nvSpPr>
        <p:spPr>
          <a:xfrm>
            <a:off x="605790" y="4462780"/>
            <a:ext cx="862965" cy="930910"/>
          </a:xfrm>
          <a:prstGeom prst="rect">
            <a:avLst/>
          </a:prstGeom>
          <a:ln w="3175">
            <a:solidFill>
              <a:srgbClr val="1E53A4"/>
            </a:solidFill>
          </a:ln>
          <a:effectLst/>
        </p:spPr>
        <p:txBody>
          <a:bodyPr wrap="none" lIns="0" tIns="0" rIns="0" bIns="0" anchor="ctr">
            <a:noAutofit/>
          </a:bodyPr>
          <a:p>
            <a:pPr algn="ctr"/>
            <a:r>
              <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基础</a:t>
            </a:r>
            <a:endPar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a:p>
            <a:pPr algn="ctr"/>
            <a:r>
              <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设施</a:t>
            </a:r>
            <a:endPar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5" name="矩形 4">
            <a:hlinkClick r:id="rId3" action="ppaction://hlinkfile"/>
          </p:cNvPr>
          <p:cNvSpPr/>
          <p:nvPr/>
        </p:nvSpPr>
        <p:spPr>
          <a:xfrm>
            <a:off x="2904490" y="3650615"/>
            <a:ext cx="122999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u="sng" dirty="0">
                <a:solidFill>
                  <a:schemeClr val="bg1"/>
                </a:solidFill>
                <a:latin typeface="+mn-ea"/>
                <a:cs typeface="微软雅黑" panose="020B0503020204020204" pitchFamily="34" charset="-122"/>
                <a:sym typeface="Arial" panose="020B0604020202090204" pitchFamily="34" charset="0"/>
              </a:rPr>
              <a:t>实人认证</a:t>
            </a:r>
            <a:endParaRPr lang="zh-CN" altLang="en-US" sz="2000" b="1" u="sng" dirty="0">
              <a:solidFill>
                <a:schemeClr val="bg1"/>
              </a:solidFill>
              <a:latin typeface="+mn-ea"/>
              <a:cs typeface="微软雅黑" panose="020B0503020204020204" pitchFamily="34" charset="-122"/>
              <a:sym typeface="Arial" panose="020B0604020202090204" pitchFamily="34" charset="0"/>
            </a:endParaRPr>
          </a:p>
        </p:txBody>
      </p:sp>
      <p:sp>
        <p:nvSpPr>
          <p:cNvPr id="6" name="矩形 5">
            <a:hlinkClick r:id="rId4" action="ppaction://hlinkfile"/>
          </p:cNvPr>
          <p:cNvSpPr/>
          <p:nvPr/>
        </p:nvSpPr>
        <p:spPr>
          <a:xfrm>
            <a:off x="1576070" y="3044190"/>
            <a:ext cx="123063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u="sng" dirty="0">
                <a:solidFill>
                  <a:schemeClr val="bg1"/>
                </a:solidFill>
                <a:latin typeface="+mn-ea"/>
                <a:cs typeface="微软雅黑" panose="020B0503020204020204" pitchFamily="34" charset="-122"/>
                <a:sym typeface="Arial" panose="020B0604020202090204" pitchFamily="34" charset="0"/>
              </a:rPr>
              <a:t>安全计算</a:t>
            </a:r>
            <a:endParaRPr lang="zh-CN" altLang="en-US" sz="2000" b="1" u="sng" dirty="0">
              <a:solidFill>
                <a:schemeClr val="bg1"/>
              </a:solidFill>
              <a:latin typeface="+mn-ea"/>
              <a:cs typeface="微软雅黑" panose="020B0503020204020204" pitchFamily="34" charset="-122"/>
              <a:sym typeface="Arial" panose="020B0604020202090204" pitchFamily="34" charset="0"/>
            </a:endParaRPr>
          </a:p>
        </p:txBody>
      </p:sp>
      <p:sp>
        <p:nvSpPr>
          <p:cNvPr id="7" name="矩形 6">
            <a:hlinkClick r:id="rId5" action="ppaction://hlinkfile"/>
          </p:cNvPr>
          <p:cNvSpPr/>
          <p:nvPr/>
        </p:nvSpPr>
        <p:spPr>
          <a:xfrm>
            <a:off x="2904490" y="3044190"/>
            <a:ext cx="123063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u="sng" dirty="0">
                <a:solidFill>
                  <a:schemeClr val="bg1"/>
                </a:solidFill>
                <a:latin typeface="+mn-ea"/>
                <a:cs typeface="微软雅黑" panose="020B0503020204020204" pitchFamily="34" charset="-122"/>
                <a:sym typeface="Arial" panose="020B0604020202090204" pitchFamily="34" charset="0"/>
              </a:rPr>
              <a:t>数字物权</a:t>
            </a:r>
            <a:endParaRPr lang="zh-CN" altLang="en-US" sz="2000" b="1" u="sng" dirty="0">
              <a:solidFill>
                <a:schemeClr val="bg1"/>
              </a:solidFill>
              <a:latin typeface="+mn-ea"/>
              <a:cs typeface="微软雅黑" panose="020B0503020204020204" pitchFamily="34" charset="-122"/>
              <a:sym typeface="Arial" panose="020B0604020202090204" pitchFamily="34" charset="0"/>
            </a:endParaRPr>
          </a:p>
        </p:txBody>
      </p:sp>
      <p:sp>
        <p:nvSpPr>
          <p:cNvPr id="8" name="矩形 7">
            <a:hlinkClick r:id="rId6" action="ppaction://hlinkfile"/>
          </p:cNvPr>
          <p:cNvSpPr/>
          <p:nvPr/>
        </p:nvSpPr>
        <p:spPr>
          <a:xfrm>
            <a:off x="4239260" y="3044190"/>
            <a:ext cx="123063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u="sng" dirty="0">
                <a:solidFill>
                  <a:schemeClr val="bg1"/>
                </a:solidFill>
                <a:latin typeface="+mn-ea"/>
                <a:cs typeface="微软雅黑" panose="020B0503020204020204" pitchFamily="34" charset="-122"/>
                <a:sym typeface="Arial" panose="020B0604020202090204" pitchFamily="34" charset="0"/>
              </a:rPr>
              <a:t>数字商品</a:t>
            </a:r>
            <a:endParaRPr lang="zh-CN" altLang="en-US" sz="2000" b="1" u="sng" dirty="0">
              <a:solidFill>
                <a:schemeClr val="bg1"/>
              </a:solidFill>
              <a:latin typeface="+mn-ea"/>
              <a:cs typeface="微软雅黑" panose="020B0503020204020204" pitchFamily="34" charset="-122"/>
              <a:sym typeface="Arial" panose="020B0604020202090204" pitchFamily="34" charset="0"/>
            </a:endParaRPr>
          </a:p>
        </p:txBody>
      </p:sp>
      <p:sp>
        <p:nvSpPr>
          <p:cNvPr id="9" name="矩形 8">
            <a:hlinkClick r:id="rId7" action="ppaction://hlinkfile"/>
          </p:cNvPr>
          <p:cNvSpPr/>
          <p:nvPr/>
        </p:nvSpPr>
        <p:spPr>
          <a:xfrm>
            <a:off x="5575300" y="3044190"/>
            <a:ext cx="97028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u="sng" dirty="0">
                <a:solidFill>
                  <a:schemeClr val="bg1"/>
                </a:solidFill>
                <a:latin typeface="+mn-ea"/>
                <a:cs typeface="微软雅黑" panose="020B0503020204020204" pitchFamily="34" charset="-122"/>
                <a:sym typeface="Arial" panose="020B0604020202090204" pitchFamily="34" charset="0"/>
              </a:rPr>
              <a:t>溯源</a:t>
            </a:r>
            <a:endParaRPr lang="zh-CN" altLang="en-US" sz="2000" b="1" u="sng" dirty="0">
              <a:solidFill>
                <a:schemeClr val="bg1"/>
              </a:solidFill>
              <a:latin typeface="+mn-ea"/>
              <a:cs typeface="微软雅黑" panose="020B0503020204020204" pitchFamily="34" charset="-122"/>
              <a:sym typeface="Arial" panose="020B0604020202090204" pitchFamily="34" charset="0"/>
            </a:endParaRPr>
          </a:p>
        </p:txBody>
      </p:sp>
      <p:sp>
        <p:nvSpPr>
          <p:cNvPr id="10" name="矩形 9"/>
          <p:cNvSpPr/>
          <p:nvPr/>
        </p:nvSpPr>
        <p:spPr>
          <a:xfrm>
            <a:off x="605790" y="3200400"/>
            <a:ext cx="862965" cy="930910"/>
          </a:xfrm>
          <a:prstGeom prst="rect">
            <a:avLst/>
          </a:prstGeom>
          <a:ln w="3175">
            <a:solidFill>
              <a:srgbClr val="1E53A4"/>
            </a:solidFill>
          </a:ln>
          <a:effectLst/>
        </p:spPr>
        <p:txBody>
          <a:bodyPr wrap="none" lIns="0" tIns="0" rIns="0" bIns="0" anchor="ctr">
            <a:noAutofit/>
          </a:bodyPr>
          <a:p>
            <a:pPr algn="ctr"/>
            <a:r>
              <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通用</a:t>
            </a:r>
            <a:endPar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a:p>
            <a:pPr algn="ctr"/>
            <a:r>
              <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场景</a:t>
            </a:r>
            <a:endPar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1" name="矩形 10">
            <a:hlinkClick r:id="rId8" action="ppaction://hlinkfile"/>
          </p:cNvPr>
          <p:cNvSpPr/>
          <p:nvPr/>
        </p:nvSpPr>
        <p:spPr>
          <a:xfrm>
            <a:off x="1576070" y="2353310"/>
            <a:ext cx="123063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u="sng" dirty="0">
                <a:solidFill>
                  <a:schemeClr val="bg1"/>
                </a:solidFill>
                <a:latin typeface="+mn-ea"/>
                <a:cs typeface="微软雅黑" panose="020B0503020204020204" pitchFamily="34" charset="-122"/>
                <a:sym typeface="Arial" panose="020B0604020202090204" pitchFamily="34" charset="0"/>
              </a:rPr>
              <a:t>电子票据</a:t>
            </a:r>
            <a:endParaRPr lang="zh-CN" altLang="en-US" sz="2000" b="1" u="sng" dirty="0">
              <a:solidFill>
                <a:schemeClr val="bg1"/>
              </a:solidFill>
              <a:latin typeface="+mn-ea"/>
              <a:cs typeface="微软雅黑" panose="020B0503020204020204" pitchFamily="34" charset="-122"/>
              <a:sym typeface="Arial" panose="020B0604020202090204" pitchFamily="34" charset="0"/>
            </a:endParaRPr>
          </a:p>
        </p:txBody>
      </p:sp>
      <p:sp>
        <p:nvSpPr>
          <p:cNvPr id="13" name="矩形 12">
            <a:hlinkClick r:id="rId9" action="ppaction://hlinkfile"/>
          </p:cNvPr>
          <p:cNvSpPr/>
          <p:nvPr/>
        </p:nvSpPr>
        <p:spPr>
          <a:xfrm>
            <a:off x="1576070" y="1752600"/>
            <a:ext cx="147701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u="sng" dirty="0">
                <a:solidFill>
                  <a:schemeClr val="bg1"/>
                </a:solidFill>
                <a:latin typeface="+mn-ea"/>
                <a:cs typeface="微软雅黑" panose="020B0503020204020204" pitchFamily="34" charset="-122"/>
                <a:sym typeface="Arial" panose="020B0604020202090204" pitchFamily="34" charset="0"/>
              </a:rPr>
              <a:t>供应链金融</a:t>
            </a:r>
            <a:endParaRPr lang="zh-CN" altLang="en-US" sz="2000" b="1" u="sng" dirty="0">
              <a:solidFill>
                <a:schemeClr val="bg1"/>
              </a:solidFill>
              <a:latin typeface="+mn-ea"/>
              <a:cs typeface="微软雅黑" panose="020B0503020204020204" pitchFamily="34" charset="-122"/>
              <a:sym typeface="Arial" panose="020B0604020202090204" pitchFamily="34" charset="0"/>
            </a:endParaRPr>
          </a:p>
        </p:txBody>
      </p:sp>
      <p:sp>
        <p:nvSpPr>
          <p:cNvPr id="18" name="矩形 17">
            <a:hlinkClick r:id="rId10" action="ppaction://hlinkfile"/>
          </p:cNvPr>
          <p:cNvSpPr/>
          <p:nvPr/>
        </p:nvSpPr>
        <p:spPr>
          <a:xfrm>
            <a:off x="2904490" y="2353310"/>
            <a:ext cx="123063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u="sng" dirty="0">
                <a:solidFill>
                  <a:schemeClr val="bg1"/>
                </a:solidFill>
                <a:latin typeface="+mn-ea"/>
                <a:cs typeface="微软雅黑" panose="020B0503020204020204" pitchFamily="34" charset="-122"/>
                <a:sym typeface="Arial" panose="020B0604020202090204" pitchFamily="34" charset="0"/>
              </a:rPr>
              <a:t>智慧租房</a:t>
            </a:r>
            <a:endParaRPr lang="zh-CN" altLang="en-US" sz="2000" b="1" u="sng" dirty="0">
              <a:solidFill>
                <a:schemeClr val="bg1"/>
              </a:solidFill>
              <a:latin typeface="+mn-ea"/>
              <a:cs typeface="微软雅黑" panose="020B0503020204020204" pitchFamily="34" charset="-122"/>
              <a:sym typeface="Arial" panose="020B0604020202090204" pitchFamily="34" charset="0"/>
            </a:endParaRPr>
          </a:p>
        </p:txBody>
      </p:sp>
      <p:sp>
        <p:nvSpPr>
          <p:cNvPr id="20" name="矩形 19">
            <a:hlinkClick r:id="rId11" action="ppaction://hlinkfile"/>
          </p:cNvPr>
          <p:cNvSpPr/>
          <p:nvPr/>
        </p:nvSpPr>
        <p:spPr>
          <a:xfrm>
            <a:off x="4238625" y="2353310"/>
            <a:ext cx="230695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u="sng" dirty="0">
                <a:solidFill>
                  <a:schemeClr val="bg1"/>
                </a:solidFill>
                <a:latin typeface="+mn-ea"/>
                <a:cs typeface="微软雅黑" panose="020B0503020204020204" pitchFamily="34" charset="-122"/>
                <a:sym typeface="Arial" panose="020B0604020202090204" pitchFamily="34" charset="0"/>
              </a:rPr>
              <a:t>大宗商品仓单</a:t>
            </a:r>
            <a:endParaRPr lang="zh-CN" altLang="en-US" sz="2000" b="1" u="sng" dirty="0">
              <a:solidFill>
                <a:schemeClr val="bg1"/>
              </a:solidFill>
              <a:latin typeface="+mn-ea"/>
              <a:cs typeface="微软雅黑" panose="020B0503020204020204" pitchFamily="34" charset="-122"/>
              <a:sym typeface="Arial" panose="020B0604020202090204" pitchFamily="34" charset="0"/>
            </a:endParaRPr>
          </a:p>
        </p:txBody>
      </p:sp>
      <p:sp>
        <p:nvSpPr>
          <p:cNvPr id="21" name="矩形 20"/>
          <p:cNvSpPr/>
          <p:nvPr/>
        </p:nvSpPr>
        <p:spPr>
          <a:xfrm>
            <a:off x="605790" y="1873250"/>
            <a:ext cx="862965" cy="930910"/>
          </a:xfrm>
          <a:prstGeom prst="rect">
            <a:avLst/>
          </a:prstGeom>
          <a:ln w="3175">
            <a:solidFill>
              <a:srgbClr val="1E53A4"/>
            </a:solidFill>
          </a:ln>
          <a:effectLst/>
        </p:spPr>
        <p:txBody>
          <a:bodyPr wrap="none" lIns="0" tIns="0" rIns="0" bIns="0" anchor="ctr">
            <a:noAutofit/>
          </a:bodyPr>
          <a:p>
            <a:pPr algn="ctr"/>
            <a:r>
              <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行业</a:t>
            </a:r>
            <a:endPar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a:p>
            <a:pPr algn="ctr"/>
            <a:r>
              <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场景</a:t>
            </a:r>
            <a:endPar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28" name="矩形 27"/>
          <p:cNvSpPr/>
          <p:nvPr/>
        </p:nvSpPr>
        <p:spPr>
          <a:xfrm>
            <a:off x="7211060" y="1174115"/>
            <a:ext cx="4181475" cy="241173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a:ln>
                <a:solidFill>
                  <a:schemeClr val="tx2"/>
                </a:solidFill>
              </a:ln>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29" name="矩形 28"/>
          <p:cNvSpPr/>
          <p:nvPr/>
        </p:nvSpPr>
        <p:spPr>
          <a:xfrm>
            <a:off x="8433435" y="1279525"/>
            <a:ext cx="1762760" cy="47053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产品发展策略</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22" name="标题 4"/>
          <p:cNvSpPr txBox="1"/>
          <p:nvPr/>
        </p:nvSpPr>
        <p:spPr>
          <a:xfrm>
            <a:off x="7484110" y="1773555"/>
            <a:ext cx="3648710" cy="172339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marL="285750" indent="-285750" algn="l">
              <a:lnSpc>
                <a:spcPct val="120000"/>
              </a:lnSpc>
              <a:buFont typeface="Arial" panose="020B0604020202090204" pitchFamily="34" charset="0"/>
              <a:buChar char="•"/>
            </a:pPr>
            <a:r>
              <a:rPr lang="zh-CN" altLang="en-US" sz="1400" dirty="0">
                <a:solidFill>
                  <a:schemeClr val="tx2"/>
                </a:solidFill>
                <a:latin typeface="+mn-ea"/>
                <a:ea typeface="+mn-ea"/>
                <a:cs typeface="+mn-ea"/>
                <a:sym typeface="Arial" panose="020B0604020202090204" pitchFamily="34" charset="0"/>
              </a:rPr>
              <a:t>基于核心基础设施，扩大通用场景覆盖范围，抓住物联网机遇解决源头真实性。</a:t>
            </a:r>
            <a:endParaRPr lang="zh-CN" altLang="en-US" sz="1400" dirty="0">
              <a:solidFill>
                <a:schemeClr val="tx2"/>
              </a:solidFill>
              <a:latin typeface="+mn-ea"/>
              <a:ea typeface="+mn-ea"/>
              <a:cs typeface="+mn-ea"/>
              <a:sym typeface="Arial" panose="020B0604020202090204" pitchFamily="34" charset="0"/>
            </a:endParaRPr>
          </a:p>
          <a:p>
            <a:pPr marL="285750" indent="-285750" algn="l">
              <a:lnSpc>
                <a:spcPct val="120000"/>
              </a:lnSpc>
              <a:buFont typeface="Arial" panose="020B0604020202090204" pitchFamily="34" charset="0"/>
              <a:buChar char="•"/>
            </a:pPr>
            <a:r>
              <a:rPr lang="zh-CN" altLang="en-US" sz="1400" dirty="0">
                <a:solidFill>
                  <a:schemeClr val="tx2"/>
                </a:solidFill>
                <a:latin typeface="+mn-ea"/>
                <a:ea typeface="+mn-ea"/>
                <a:cs typeface="+mn-ea"/>
                <a:sym typeface="Arial" panose="020B0604020202090204" pitchFamily="34" charset="0"/>
              </a:rPr>
              <a:t>行业场景下优先深耕金融领域，通过数字资产和供应链等方案逐渐渗透至其他产业。</a:t>
            </a:r>
            <a:endParaRPr lang="zh-CN" altLang="en-US" sz="1400" dirty="0">
              <a:solidFill>
                <a:schemeClr val="tx2"/>
              </a:solidFill>
              <a:latin typeface="+mn-ea"/>
              <a:ea typeface="+mn-ea"/>
              <a:cs typeface="+mn-ea"/>
              <a:sym typeface="Arial" panose="020B0604020202090204" pitchFamily="34" charset="0"/>
            </a:endParaRPr>
          </a:p>
          <a:p>
            <a:pPr marL="285750" indent="-285750" algn="l">
              <a:lnSpc>
                <a:spcPct val="120000"/>
              </a:lnSpc>
              <a:buFont typeface="Arial" panose="020B0604020202090204" pitchFamily="34" charset="0"/>
              <a:buChar char="•"/>
            </a:pPr>
            <a:r>
              <a:rPr lang="zh-CN" altLang="en-US" sz="1400" dirty="0">
                <a:solidFill>
                  <a:schemeClr val="tx2"/>
                </a:solidFill>
                <a:latin typeface="+mn-ea"/>
                <a:cs typeface="+mn-ea"/>
                <a:sym typeface="Arial" panose="020B0604020202090204" pitchFamily="34" charset="0"/>
              </a:rPr>
              <a:t>尽可能</a:t>
            </a:r>
            <a:r>
              <a:rPr lang="en-US" altLang="zh-CN" sz="1400" dirty="0">
                <a:solidFill>
                  <a:schemeClr val="tx2"/>
                </a:solidFill>
                <a:latin typeface="+mn-ea"/>
                <a:cs typeface="+mn-ea"/>
                <a:sym typeface="Arial" panose="020B0604020202090204" pitchFamily="34" charset="0"/>
              </a:rPr>
              <a:t>和实力口碑兼具的品牌</a:t>
            </a:r>
            <a:r>
              <a:rPr lang="zh-CN" altLang="en-US" sz="1400" dirty="0">
                <a:solidFill>
                  <a:schemeClr val="tx2"/>
                </a:solidFill>
                <a:latin typeface="+mn-ea"/>
                <a:cs typeface="+mn-ea"/>
                <a:sym typeface="Arial" panose="020B0604020202090204" pitchFamily="34" charset="0"/>
              </a:rPr>
              <a:t>深化</a:t>
            </a:r>
            <a:r>
              <a:rPr lang="en-US" altLang="zh-CN" sz="1400" dirty="0">
                <a:solidFill>
                  <a:schemeClr val="tx2"/>
                </a:solidFill>
                <a:latin typeface="+mn-ea"/>
                <a:cs typeface="+mn-ea"/>
                <a:sym typeface="Arial" panose="020B0604020202090204" pitchFamily="34" charset="0"/>
              </a:rPr>
              <a:t>合作，结合营销迅速点燃市场情绪</a:t>
            </a:r>
            <a:r>
              <a:rPr lang="zh-CN" altLang="en-US" sz="1400" dirty="0">
                <a:solidFill>
                  <a:schemeClr val="tx2"/>
                </a:solidFill>
                <a:latin typeface="+mn-ea"/>
                <a:cs typeface="+mn-ea"/>
                <a:sym typeface="Arial" panose="020B0604020202090204" pitchFamily="34" charset="0"/>
              </a:rPr>
              <a:t>，吸引合作方</a:t>
            </a:r>
            <a:r>
              <a:rPr lang="en-US" altLang="zh-CN" sz="1400" dirty="0">
                <a:solidFill>
                  <a:schemeClr val="tx2"/>
                </a:solidFill>
                <a:latin typeface="+mn-ea"/>
                <a:cs typeface="+mn-ea"/>
                <a:sym typeface="Arial" panose="020B0604020202090204" pitchFamily="34" charset="0"/>
              </a:rPr>
              <a:t>。</a:t>
            </a:r>
            <a:endParaRPr lang="en-US" altLang="zh-CN" sz="1400" dirty="0">
              <a:solidFill>
                <a:schemeClr val="tx2"/>
              </a:solidFill>
              <a:latin typeface="+mn-ea"/>
              <a:ea typeface="+mn-ea"/>
              <a:cs typeface="+mn-ea"/>
              <a:sym typeface="Arial" panose="020B0604020202090204" pitchFamily="34" charset="0"/>
            </a:endParaRPr>
          </a:p>
        </p:txBody>
      </p:sp>
      <p:sp>
        <p:nvSpPr>
          <p:cNvPr id="35" name="矩形 34"/>
          <p:cNvSpPr/>
          <p:nvPr/>
        </p:nvSpPr>
        <p:spPr>
          <a:xfrm>
            <a:off x="7217410" y="3727450"/>
            <a:ext cx="4181475" cy="2129155"/>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a:ln>
                <a:solidFill>
                  <a:schemeClr val="tx2"/>
                </a:solidFill>
              </a:ln>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36" name="矩形 35"/>
          <p:cNvSpPr/>
          <p:nvPr/>
        </p:nvSpPr>
        <p:spPr>
          <a:xfrm>
            <a:off x="8427085" y="3842385"/>
            <a:ext cx="1762760" cy="47053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核心优势</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38" name="标题 4"/>
          <p:cNvSpPr txBox="1"/>
          <p:nvPr/>
        </p:nvSpPr>
        <p:spPr>
          <a:xfrm>
            <a:off x="7477760" y="4265930"/>
            <a:ext cx="3648710" cy="151384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marL="285750" indent="-285750" algn="l">
              <a:lnSpc>
                <a:spcPct val="120000"/>
              </a:lnSpc>
              <a:buFont typeface="Arial" panose="020B0604020202090204" pitchFamily="34" charset="0"/>
              <a:buChar char="•"/>
            </a:pPr>
            <a:r>
              <a:rPr lang="zh-CN" altLang="en-US" sz="1400" dirty="0">
                <a:solidFill>
                  <a:schemeClr val="tx2"/>
                </a:solidFill>
                <a:latin typeface="+mn-ea"/>
                <a:ea typeface="+mn-ea"/>
                <a:cs typeface="+mn-ea"/>
                <a:sym typeface="Arial" panose="020B0604020202090204" pitchFamily="34" charset="0"/>
              </a:rPr>
              <a:t>依托阿里平台，自身拥有诸多应用场景，还可借阿里生态帮助引流。</a:t>
            </a:r>
            <a:endParaRPr lang="zh-CN" altLang="en-US" sz="1400" dirty="0">
              <a:solidFill>
                <a:schemeClr val="tx2"/>
              </a:solidFill>
              <a:latin typeface="+mn-ea"/>
              <a:ea typeface="+mn-ea"/>
              <a:cs typeface="+mn-ea"/>
              <a:sym typeface="Arial" panose="020B0604020202090204" pitchFamily="34" charset="0"/>
            </a:endParaRPr>
          </a:p>
          <a:p>
            <a:pPr marL="285750" indent="-285750" algn="l">
              <a:lnSpc>
                <a:spcPct val="120000"/>
              </a:lnSpc>
              <a:buFont typeface="Arial" panose="020B0604020202090204" pitchFamily="34" charset="0"/>
              <a:buChar char="•"/>
            </a:pPr>
            <a:r>
              <a:rPr lang="zh-CN" altLang="en-US" sz="1400" dirty="0">
                <a:solidFill>
                  <a:schemeClr val="tx2"/>
                </a:solidFill>
                <a:latin typeface="+mn-ea"/>
                <a:ea typeface="+mn-ea"/>
                <a:cs typeface="+mn-ea"/>
                <a:sym typeface="Arial" panose="020B0604020202090204" pitchFamily="34" charset="0"/>
              </a:rPr>
              <a:t>兼具口碑和实力，且擅长营销造势，整合多方资源，吸引众多客户拥趸。</a:t>
            </a:r>
            <a:endParaRPr lang="zh-CN" altLang="en-US" sz="1400" dirty="0">
              <a:solidFill>
                <a:schemeClr val="tx2"/>
              </a:solidFill>
              <a:latin typeface="+mn-ea"/>
              <a:ea typeface="+mn-ea"/>
              <a:cs typeface="+mn-ea"/>
              <a:sym typeface="Arial" panose="020B0604020202090204" pitchFamily="34" charset="0"/>
            </a:endParaRPr>
          </a:p>
        </p:txBody>
      </p:sp>
      <p:sp>
        <p:nvSpPr>
          <p:cNvPr id="16" name="矩形 15">
            <a:hlinkClick r:id="rId12" action="ppaction://hlinkfile"/>
          </p:cNvPr>
          <p:cNvSpPr/>
          <p:nvPr/>
        </p:nvSpPr>
        <p:spPr>
          <a:xfrm>
            <a:off x="3054985" y="1752600"/>
            <a:ext cx="174625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u="sng" dirty="0">
                <a:solidFill>
                  <a:schemeClr val="bg1"/>
                </a:solidFill>
                <a:latin typeface="+mn-ea"/>
                <a:cs typeface="微软雅黑" panose="020B0503020204020204" pitchFamily="34" charset="-122"/>
                <a:sym typeface="Arial" panose="020B0604020202090204" pitchFamily="34" charset="0"/>
              </a:rPr>
              <a:t>数字资产流转</a:t>
            </a:r>
            <a:endParaRPr lang="zh-CN" altLang="en-US" sz="2000" b="1" u="sng" dirty="0">
              <a:solidFill>
                <a:schemeClr val="bg1"/>
              </a:solidFill>
              <a:latin typeface="+mn-ea"/>
              <a:cs typeface="微软雅黑" panose="020B0503020204020204" pitchFamily="34" charset="-122"/>
              <a:sym typeface="Arial" panose="020B0604020202090204" pitchFamily="34" charset="0"/>
            </a:endParaRPr>
          </a:p>
        </p:txBody>
      </p:sp>
      <p:sp>
        <p:nvSpPr>
          <p:cNvPr id="23" name="矩形 22">
            <a:hlinkClick r:id="rId13" action="ppaction://hlinkfile"/>
          </p:cNvPr>
          <p:cNvSpPr/>
          <p:nvPr/>
        </p:nvSpPr>
        <p:spPr>
          <a:xfrm>
            <a:off x="4812665" y="1752600"/>
            <a:ext cx="173291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u="sng" dirty="0">
                <a:solidFill>
                  <a:schemeClr val="bg1"/>
                </a:solidFill>
                <a:latin typeface="+mn-ea"/>
                <a:cs typeface="微软雅黑" panose="020B0503020204020204" pitchFamily="34" charset="-122"/>
                <a:sym typeface="Arial" panose="020B0604020202090204" pitchFamily="34" charset="0"/>
              </a:rPr>
              <a:t>电子处方流转</a:t>
            </a:r>
            <a:endParaRPr lang="zh-CN" altLang="en-US" sz="2000" b="1" u="sng" dirty="0">
              <a:solidFill>
                <a:schemeClr val="bg1"/>
              </a:solidFill>
              <a:latin typeface="+mn-ea"/>
              <a:cs typeface="微软雅黑" panose="020B0503020204020204" pitchFamily="34" charset="-122"/>
              <a:sym typeface="Arial" panose="020B0604020202090204" pitchFamily="34" charset="0"/>
            </a:endParaRPr>
          </a:p>
        </p:txBody>
      </p:sp>
      <p:sp>
        <p:nvSpPr>
          <p:cNvPr id="24" name="矩形 23">
            <a:hlinkClick r:id="rId14" action="ppaction://hlinkfile"/>
          </p:cNvPr>
          <p:cNvSpPr/>
          <p:nvPr/>
        </p:nvSpPr>
        <p:spPr>
          <a:xfrm>
            <a:off x="4239260" y="3650615"/>
            <a:ext cx="230632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u="sng" dirty="0">
                <a:solidFill>
                  <a:schemeClr val="bg1"/>
                </a:solidFill>
                <a:latin typeface="+mn-ea"/>
                <a:cs typeface="微软雅黑" panose="020B0503020204020204" pitchFamily="34" charset="-122"/>
                <a:sym typeface="Arial" panose="020B0604020202090204" pitchFamily="34" charset="0"/>
              </a:rPr>
              <a:t>分布式身份服务</a:t>
            </a:r>
            <a:endParaRPr lang="zh-CN" altLang="en-US" sz="2000" b="1" u="sng" dirty="0">
              <a:solidFill>
                <a:schemeClr val="bg1"/>
              </a:solidFill>
              <a:latin typeface="+mn-ea"/>
              <a:cs typeface="微软雅黑" panose="020B0503020204020204" pitchFamily="34" charset="-122"/>
              <a:sym typeface="Arial" panose="020B0604020202090204" pitchFamily="34" charset="0"/>
            </a:endParaRPr>
          </a:p>
        </p:txBody>
      </p:sp>
      <p:sp>
        <p:nvSpPr>
          <p:cNvPr id="71" name="标题 4"/>
          <p:cNvSpPr txBox="1"/>
          <p:nvPr/>
        </p:nvSpPr>
        <p:spPr>
          <a:xfrm>
            <a:off x="605790" y="5856605"/>
            <a:ext cx="6139815" cy="41656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l">
              <a:lnSpc>
                <a:spcPct val="120000"/>
              </a:lnSpc>
            </a:pPr>
            <a:r>
              <a:rPr lang="zh-CN" altLang="en-US" sz="1200" dirty="0">
                <a:solidFill>
                  <a:schemeClr val="tx2"/>
                </a:solidFill>
                <a:latin typeface="微软雅黑" panose="020B0503020204020204" pitchFamily="34" charset="-122"/>
                <a:ea typeface="微软雅黑" panose="020B0503020204020204" pitchFamily="34" charset="-122"/>
                <a:cs typeface="+mn-ea"/>
                <a:sym typeface="Arial" panose="020B0604020202090204" pitchFamily="34" charset="0"/>
              </a:rPr>
              <a:t>注：下划线内容为官方产品</a:t>
            </a:r>
            <a:r>
              <a:rPr lang="en-US" altLang="zh-CN" sz="1200" dirty="0">
                <a:solidFill>
                  <a:schemeClr val="tx2"/>
                </a:solidFill>
                <a:latin typeface="微软雅黑" panose="020B0503020204020204" pitchFamily="34" charset="-122"/>
                <a:ea typeface="微软雅黑" panose="020B0503020204020204" pitchFamily="34" charset="-122"/>
                <a:cs typeface="+mn-ea"/>
                <a:sym typeface="Arial" panose="020B0604020202090204" pitchFamily="34" charset="0"/>
              </a:rPr>
              <a:t>/</a:t>
            </a:r>
            <a:r>
              <a:rPr lang="zh-CN" altLang="en-US" sz="1200" dirty="0">
                <a:solidFill>
                  <a:schemeClr val="tx2"/>
                </a:solidFill>
                <a:latin typeface="微软雅黑" panose="020B0503020204020204" pitchFamily="34" charset="-122"/>
                <a:ea typeface="微软雅黑" panose="020B0503020204020204" pitchFamily="34" charset="-122"/>
                <a:cs typeface="+mn-ea"/>
                <a:sym typeface="Arial" panose="020B0604020202090204" pitchFamily="34" charset="0"/>
              </a:rPr>
              <a:t>解决方案的介绍网址。产品体验形态几乎为</a:t>
            </a:r>
            <a:r>
              <a:rPr lang="en-US" altLang="zh-CN" sz="1200" dirty="0">
                <a:solidFill>
                  <a:schemeClr val="tx2"/>
                </a:solidFill>
                <a:latin typeface="微软雅黑" panose="020B0503020204020204" pitchFamily="34" charset="-122"/>
                <a:ea typeface="微软雅黑" panose="020B0503020204020204" pitchFamily="34" charset="-122"/>
                <a:cs typeface="+mn-ea"/>
                <a:sym typeface="Arial" panose="020B0604020202090204" pitchFamily="34" charset="0"/>
              </a:rPr>
              <a:t>API/SDK</a:t>
            </a:r>
            <a:r>
              <a:rPr lang="zh-CN" altLang="en-US" sz="1200" dirty="0">
                <a:solidFill>
                  <a:schemeClr val="tx2"/>
                </a:solidFill>
                <a:latin typeface="微软雅黑" panose="020B0503020204020204" pitchFamily="34" charset="-122"/>
                <a:ea typeface="微软雅黑" panose="020B0503020204020204" pitchFamily="34" charset="-122"/>
                <a:cs typeface="+mn-ea"/>
                <a:sym typeface="Arial" panose="020B0604020202090204" pitchFamily="34" charset="0"/>
              </a:rPr>
              <a:t>。</a:t>
            </a:r>
            <a:endParaRPr lang="zh-CN" altLang="en-US" sz="1200" dirty="0">
              <a:solidFill>
                <a:schemeClr val="tx2"/>
              </a:solidFill>
              <a:latin typeface="微软雅黑" panose="020B0503020204020204" pitchFamily="34" charset="-122"/>
              <a:ea typeface="微软雅黑" panose="020B0503020204020204" pitchFamily="34" charset="-122"/>
              <a:cs typeface="+mn-ea"/>
              <a:sym typeface="Arial" panose="020B060402020209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a:xfrm>
            <a:off x="8989060" y="6414386"/>
            <a:ext cx="2743200" cy="159597"/>
          </a:xfrm>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zh-CN" altLang="en-US" b="1" dirty="0">
                <a:ea typeface="微软雅黑" panose="020B0503020204020204" pitchFamily="34" charset="-122"/>
                <a:cs typeface="+mn-ea"/>
                <a:sym typeface="Arial" panose="020B0604020202090204" pitchFamily="34" charset="0"/>
              </a:rPr>
              <a:t>区块链</a:t>
            </a:r>
            <a:r>
              <a:rPr lang="en-US" altLang="zh-CN" b="1" dirty="0">
                <a:ea typeface="微软雅黑" panose="020B0503020204020204" pitchFamily="34" charset="-122"/>
                <a:cs typeface="+mn-ea"/>
                <a:sym typeface="Arial" panose="020B0604020202090204" pitchFamily="34" charset="0"/>
              </a:rPr>
              <a:t>SaaS</a:t>
            </a:r>
            <a:r>
              <a:rPr lang="zh-CN" altLang="en-US" b="1" dirty="0">
                <a:ea typeface="微软雅黑" panose="020B0503020204020204" pitchFamily="34" charset="-122"/>
                <a:cs typeface="+mn-ea"/>
                <a:sym typeface="Arial" panose="020B0604020202090204" pitchFamily="34" charset="0"/>
              </a:rPr>
              <a:t>领域强劲竞争对手（趣链科技）</a:t>
            </a:r>
            <a:endParaRPr lang="zh-CN" altLang="en-US" b="1" dirty="0">
              <a:ea typeface="微软雅黑" panose="020B0503020204020204" pitchFamily="34" charset="-122"/>
              <a:cs typeface="+mn-ea"/>
              <a:sym typeface="Arial" panose="020B0604020202090204" pitchFamily="34" charset="0"/>
            </a:endParaRPr>
          </a:p>
        </p:txBody>
      </p:sp>
      <p:sp>
        <p:nvSpPr>
          <p:cNvPr id="57" name="矩形: 圆角 135"/>
          <p:cNvSpPr/>
          <p:nvPr/>
        </p:nvSpPr>
        <p:spPr>
          <a:xfrm>
            <a:off x="454660" y="1325245"/>
            <a:ext cx="6624955" cy="4540250"/>
          </a:xfrm>
          <a:prstGeom prst="roundRect">
            <a:avLst/>
          </a:prstGeom>
          <a:noFill/>
          <a:ln w="12700">
            <a:solidFill>
              <a:srgbClr val="1E53A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tx1"/>
              </a:solidFill>
              <a:latin typeface="+mn-ea"/>
              <a:cs typeface="微软雅黑" panose="020B0503020204020204" pitchFamily="34" charset="-122"/>
            </a:endParaRPr>
          </a:p>
        </p:txBody>
      </p:sp>
      <p:sp>
        <p:nvSpPr>
          <p:cNvPr id="26" name="矩形 25"/>
          <p:cNvSpPr/>
          <p:nvPr/>
        </p:nvSpPr>
        <p:spPr>
          <a:xfrm>
            <a:off x="1631315" y="5008880"/>
            <a:ext cx="522668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公有云</a:t>
            </a:r>
            <a:r>
              <a:rPr lang="en-US" altLang="zh-CN" sz="2000" b="1" dirty="0">
                <a:solidFill>
                  <a:schemeClr val="bg1"/>
                </a:solidFill>
                <a:latin typeface="+mn-ea"/>
                <a:cs typeface="微软雅黑" panose="020B0503020204020204" pitchFamily="34" charset="-122"/>
                <a:sym typeface="Arial" panose="020B0604020202090204" pitchFamily="34" charset="0"/>
              </a:rPr>
              <a:t>/</a:t>
            </a:r>
            <a:r>
              <a:rPr lang="zh-CN" altLang="en-US" sz="2000" b="1" dirty="0">
                <a:solidFill>
                  <a:schemeClr val="bg1"/>
                </a:solidFill>
                <a:latin typeface="+mn-ea"/>
                <a:cs typeface="微软雅黑" panose="020B0503020204020204" pitchFamily="34" charset="-122"/>
                <a:sym typeface="Arial" panose="020B0604020202090204" pitchFamily="34" charset="0"/>
              </a:rPr>
              <a:t>专有云</a:t>
            </a:r>
            <a:r>
              <a:rPr lang="en-US" altLang="zh-CN" sz="2000" b="1" dirty="0">
                <a:solidFill>
                  <a:schemeClr val="bg1"/>
                </a:solidFill>
                <a:latin typeface="+mn-ea"/>
                <a:cs typeface="微软雅黑" panose="020B0503020204020204" pitchFamily="34" charset="-122"/>
                <a:sym typeface="Arial" panose="020B0604020202090204" pitchFamily="34" charset="0"/>
              </a:rPr>
              <a:t>/</a:t>
            </a:r>
            <a:r>
              <a:rPr lang="zh-CN" altLang="en-US" sz="2000" b="1" dirty="0">
                <a:solidFill>
                  <a:schemeClr val="bg1"/>
                </a:solidFill>
                <a:latin typeface="+mn-ea"/>
                <a:cs typeface="微软雅黑" panose="020B0503020204020204" pitchFamily="34" charset="-122"/>
                <a:sym typeface="Arial" panose="020B0604020202090204" pitchFamily="34" charset="0"/>
              </a:rPr>
              <a:t>混合云</a:t>
            </a:r>
            <a:r>
              <a:rPr lang="en-US" altLang="zh-CN" sz="2000" b="1" dirty="0">
                <a:solidFill>
                  <a:schemeClr val="bg1"/>
                </a:solidFill>
                <a:latin typeface="+mn-ea"/>
                <a:cs typeface="微软雅黑" panose="020B0503020204020204" pitchFamily="34" charset="-122"/>
                <a:sym typeface="Arial" panose="020B0604020202090204" pitchFamily="34" charset="0"/>
              </a:rPr>
              <a:t>/</a:t>
            </a:r>
            <a:r>
              <a:rPr lang="zh-CN" altLang="en-US" sz="2000" b="1" dirty="0">
                <a:solidFill>
                  <a:schemeClr val="bg1"/>
                </a:solidFill>
                <a:latin typeface="+mn-ea"/>
                <a:cs typeface="微软雅黑" panose="020B0503020204020204" pitchFamily="34" charset="-122"/>
                <a:sym typeface="Arial" panose="020B0604020202090204" pitchFamily="34" charset="0"/>
              </a:rPr>
              <a:t>物理机</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30" name="矩形 29"/>
          <p:cNvSpPr/>
          <p:nvPr/>
        </p:nvSpPr>
        <p:spPr>
          <a:xfrm>
            <a:off x="1631950" y="4388485"/>
            <a:ext cx="522541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趣链区块链平台</a:t>
            </a:r>
            <a:r>
              <a:rPr lang="en-US" altLang="zh-CN" sz="2000" b="1" dirty="0">
                <a:solidFill>
                  <a:schemeClr val="bg1"/>
                </a:solidFill>
                <a:latin typeface="+mn-ea"/>
                <a:cs typeface="微软雅黑" panose="020B0503020204020204" pitchFamily="34" charset="-122"/>
                <a:sym typeface="Arial" panose="020B0604020202090204" pitchFamily="34" charset="0"/>
              </a:rPr>
              <a:t>/BitXMesh/BitXHub</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2" name="矩形 1"/>
          <p:cNvSpPr/>
          <p:nvPr/>
        </p:nvSpPr>
        <p:spPr>
          <a:xfrm>
            <a:off x="605790" y="4066540"/>
            <a:ext cx="862965" cy="1185545"/>
          </a:xfrm>
          <a:prstGeom prst="rect">
            <a:avLst/>
          </a:prstGeom>
          <a:ln w="3175">
            <a:solidFill>
              <a:srgbClr val="1E53A4"/>
            </a:solidFill>
          </a:ln>
          <a:effectLst/>
        </p:spPr>
        <p:txBody>
          <a:bodyPr wrap="none" lIns="0" tIns="0" rIns="0" bIns="0" anchor="ctr">
            <a:noAutofit/>
          </a:bodyPr>
          <a:p>
            <a:pPr algn="ctr"/>
            <a:r>
              <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底层</a:t>
            </a:r>
            <a:endPar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a:p>
            <a:pPr algn="ctr"/>
            <a:r>
              <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基础</a:t>
            </a:r>
            <a:endPar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a:p>
            <a:pPr algn="ctr"/>
            <a:r>
              <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设施</a:t>
            </a:r>
            <a:endPar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28" name="矩形 27"/>
          <p:cNvSpPr/>
          <p:nvPr/>
        </p:nvSpPr>
        <p:spPr>
          <a:xfrm>
            <a:off x="7223760" y="1081405"/>
            <a:ext cx="4181475" cy="241173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a:ln>
                <a:solidFill>
                  <a:schemeClr val="tx2"/>
                </a:solidFill>
              </a:ln>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29" name="矩形 28"/>
          <p:cNvSpPr/>
          <p:nvPr/>
        </p:nvSpPr>
        <p:spPr>
          <a:xfrm>
            <a:off x="8433435" y="1202690"/>
            <a:ext cx="1762760" cy="47053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产品发展策略</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22" name="标题 4"/>
          <p:cNvSpPr txBox="1"/>
          <p:nvPr/>
        </p:nvSpPr>
        <p:spPr>
          <a:xfrm>
            <a:off x="7484110" y="1696720"/>
            <a:ext cx="3648710" cy="172339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marL="285750" indent="-285750" algn="l">
              <a:lnSpc>
                <a:spcPct val="120000"/>
              </a:lnSpc>
              <a:buFont typeface="Arial" panose="020B0604020202090204" pitchFamily="34" charset="0"/>
              <a:buChar char="•"/>
            </a:pPr>
            <a:r>
              <a:rPr lang="zh-CN" altLang="en-US" sz="1400" dirty="0">
                <a:solidFill>
                  <a:schemeClr val="tx2"/>
                </a:solidFill>
                <a:latin typeface="+mn-ea"/>
                <a:ea typeface="+mn-ea"/>
                <a:cs typeface="+mn-ea"/>
                <a:sym typeface="Arial" panose="020B0604020202090204" pitchFamily="34" charset="0"/>
              </a:rPr>
              <a:t>优先提升基础平台实力，聚焦四大通用场景：存证溯源、数字资产、业务协作和数据交换，后在通用能力上深耕行业应用。</a:t>
            </a:r>
            <a:endParaRPr lang="zh-CN" altLang="en-US" sz="1400" dirty="0">
              <a:solidFill>
                <a:schemeClr val="tx2"/>
              </a:solidFill>
              <a:latin typeface="+mn-ea"/>
              <a:ea typeface="+mn-ea"/>
              <a:cs typeface="+mn-ea"/>
              <a:sym typeface="Arial" panose="020B0604020202090204" pitchFamily="34" charset="0"/>
            </a:endParaRPr>
          </a:p>
          <a:p>
            <a:pPr marL="285750" indent="-285750" algn="l">
              <a:lnSpc>
                <a:spcPct val="120000"/>
              </a:lnSpc>
              <a:buFont typeface="Arial" panose="020B0604020202090204" pitchFamily="34" charset="0"/>
              <a:buChar char="•"/>
            </a:pPr>
            <a:r>
              <a:rPr lang="zh-CN" altLang="en-US" sz="1400" dirty="0">
                <a:solidFill>
                  <a:schemeClr val="tx2"/>
                </a:solidFill>
                <a:latin typeface="+mn-ea"/>
                <a:ea typeface="+mn-ea"/>
                <a:cs typeface="+mn-ea"/>
                <a:sym typeface="Arial" panose="020B0604020202090204" pitchFamily="34" charset="0"/>
              </a:rPr>
              <a:t>行业场景下优先挖掘供应链金融</a:t>
            </a:r>
            <a:r>
              <a:rPr lang="en-US" altLang="zh-CN" sz="1400" dirty="0">
                <a:solidFill>
                  <a:schemeClr val="tx2"/>
                </a:solidFill>
                <a:latin typeface="+mn-ea"/>
                <a:ea typeface="+mn-ea"/>
                <a:cs typeface="+mn-ea"/>
                <a:sym typeface="Arial" panose="020B0604020202090204" pitchFamily="34" charset="0"/>
              </a:rPr>
              <a:t>SaaS</a:t>
            </a:r>
            <a:r>
              <a:rPr lang="zh-CN" altLang="en-US" sz="1400" dirty="0">
                <a:solidFill>
                  <a:schemeClr val="tx2"/>
                </a:solidFill>
                <a:latin typeface="+mn-ea"/>
                <a:ea typeface="+mn-ea"/>
                <a:cs typeface="+mn-ea"/>
                <a:sym typeface="Arial" panose="020B0604020202090204" pitchFamily="34" charset="0"/>
              </a:rPr>
              <a:t>领域，并进一步细化方向，如资产证券化、信用保险、数字仓单和物流供应链等。</a:t>
            </a:r>
            <a:endParaRPr lang="en-US" altLang="zh-CN" sz="1400" dirty="0">
              <a:solidFill>
                <a:schemeClr val="tx2"/>
              </a:solidFill>
              <a:latin typeface="+mn-ea"/>
              <a:ea typeface="+mn-ea"/>
              <a:cs typeface="+mn-ea"/>
              <a:sym typeface="Arial" panose="020B0604020202090204" pitchFamily="34" charset="0"/>
            </a:endParaRPr>
          </a:p>
        </p:txBody>
      </p:sp>
      <p:sp>
        <p:nvSpPr>
          <p:cNvPr id="35" name="矩形 34"/>
          <p:cNvSpPr/>
          <p:nvPr/>
        </p:nvSpPr>
        <p:spPr>
          <a:xfrm>
            <a:off x="7217410" y="3650615"/>
            <a:ext cx="4181475" cy="232664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a:ln>
                <a:solidFill>
                  <a:schemeClr val="tx2"/>
                </a:solidFill>
              </a:ln>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36" name="矩形 35"/>
          <p:cNvSpPr/>
          <p:nvPr/>
        </p:nvSpPr>
        <p:spPr>
          <a:xfrm>
            <a:off x="8427085" y="3765550"/>
            <a:ext cx="1762760" cy="47053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核心优势</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16" name="矩形 15">
            <a:hlinkClick r:id="rId1" action="ppaction://hlinkfile"/>
          </p:cNvPr>
          <p:cNvSpPr/>
          <p:nvPr/>
        </p:nvSpPr>
        <p:spPr>
          <a:xfrm>
            <a:off x="1632585" y="3750945"/>
            <a:ext cx="522478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u="sng" dirty="0">
                <a:solidFill>
                  <a:schemeClr val="bg1"/>
                </a:solidFill>
                <a:latin typeface="+mn-ea"/>
                <a:cs typeface="微软雅黑" panose="020B0503020204020204" pitchFamily="34" charset="-122"/>
                <a:sym typeface="Arial" panose="020B0604020202090204" pitchFamily="34" charset="0"/>
              </a:rPr>
              <a:t>飞洛</a:t>
            </a:r>
            <a:r>
              <a:rPr lang="en-US" sz="2000" b="1" u="sng" dirty="0">
                <a:solidFill>
                  <a:schemeClr val="bg1"/>
                </a:solidFill>
                <a:latin typeface="+mn-ea"/>
                <a:cs typeface="微软雅黑" panose="020B0503020204020204" pitchFamily="34" charset="-122"/>
                <a:sym typeface="Arial" panose="020B0604020202090204" pitchFamily="34" charset="0"/>
              </a:rPr>
              <a:t>BaaS</a:t>
            </a:r>
            <a:endParaRPr lang="zh-CN" altLang="en-US" sz="2000" b="1" u="sng" dirty="0">
              <a:solidFill>
                <a:schemeClr val="bg1"/>
              </a:solidFill>
              <a:latin typeface="+mn-ea"/>
              <a:cs typeface="微软雅黑" panose="020B0503020204020204" pitchFamily="34" charset="-122"/>
              <a:sym typeface="Arial" panose="020B0604020202090204" pitchFamily="34" charset="0"/>
            </a:endParaRPr>
          </a:p>
        </p:txBody>
      </p:sp>
      <p:sp>
        <p:nvSpPr>
          <p:cNvPr id="23" name="矩形 22">
            <a:hlinkClick r:id="rId2" action="ppaction://hlinkfile"/>
          </p:cNvPr>
          <p:cNvSpPr/>
          <p:nvPr/>
        </p:nvSpPr>
        <p:spPr>
          <a:xfrm>
            <a:off x="1639570" y="3027045"/>
            <a:ext cx="123063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u="sng" dirty="0">
                <a:solidFill>
                  <a:schemeClr val="bg1"/>
                </a:solidFill>
                <a:latin typeface="+mn-ea"/>
                <a:cs typeface="微软雅黑" panose="020B0503020204020204" pitchFamily="34" charset="-122"/>
                <a:sym typeface="Arial" panose="020B0604020202090204" pitchFamily="34" charset="0"/>
              </a:rPr>
              <a:t>存证溯源</a:t>
            </a:r>
            <a:endParaRPr lang="zh-CN" altLang="en-US" sz="2000" b="1" u="sng" dirty="0">
              <a:solidFill>
                <a:schemeClr val="bg1"/>
              </a:solidFill>
              <a:latin typeface="+mn-ea"/>
              <a:cs typeface="微软雅黑" panose="020B0503020204020204" pitchFamily="34" charset="-122"/>
              <a:sym typeface="Arial" panose="020B0604020202090204" pitchFamily="34" charset="0"/>
            </a:endParaRPr>
          </a:p>
        </p:txBody>
      </p:sp>
      <p:sp>
        <p:nvSpPr>
          <p:cNvPr id="24" name="矩形 23">
            <a:hlinkClick r:id="rId3" action="ppaction://hlinkfile"/>
          </p:cNvPr>
          <p:cNvSpPr/>
          <p:nvPr/>
        </p:nvSpPr>
        <p:spPr>
          <a:xfrm>
            <a:off x="4302125" y="3027045"/>
            <a:ext cx="123126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u="sng" dirty="0">
                <a:solidFill>
                  <a:schemeClr val="bg1"/>
                </a:solidFill>
                <a:latin typeface="+mn-ea"/>
                <a:cs typeface="微软雅黑" panose="020B0503020204020204" pitchFamily="34" charset="-122"/>
                <a:sym typeface="Arial" panose="020B0604020202090204" pitchFamily="34" charset="0"/>
              </a:rPr>
              <a:t>业务协作</a:t>
            </a:r>
            <a:endParaRPr lang="zh-CN" altLang="en-US" sz="2000" b="1" u="sng" dirty="0">
              <a:solidFill>
                <a:schemeClr val="bg1"/>
              </a:solidFill>
              <a:latin typeface="+mn-ea"/>
              <a:cs typeface="微软雅黑" panose="020B0503020204020204" pitchFamily="34" charset="-122"/>
              <a:sym typeface="Arial" panose="020B0604020202090204" pitchFamily="34" charset="0"/>
            </a:endParaRPr>
          </a:p>
        </p:txBody>
      </p:sp>
      <p:sp>
        <p:nvSpPr>
          <p:cNvPr id="25" name="矩形 24">
            <a:hlinkClick r:id="rId4" action="ppaction://hlinkfile"/>
          </p:cNvPr>
          <p:cNvSpPr/>
          <p:nvPr/>
        </p:nvSpPr>
        <p:spPr>
          <a:xfrm>
            <a:off x="2967990" y="3027045"/>
            <a:ext cx="122999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u="sng" dirty="0">
                <a:solidFill>
                  <a:schemeClr val="bg1"/>
                </a:solidFill>
                <a:latin typeface="+mn-ea"/>
                <a:cs typeface="微软雅黑" panose="020B0503020204020204" pitchFamily="34" charset="-122"/>
                <a:sym typeface="Arial" panose="020B0604020202090204" pitchFamily="34" charset="0"/>
              </a:rPr>
              <a:t>数字资产</a:t>
            </a:r>
            <a:endParaRPr lang="zh-CN" altLang="en-US" sz="2000" b="1" u="sng" dirty="0">
              <a:solidFill>
                <a:schemeClr val="bg1"/>
              </a:solidFill>
              <a:latin typeface="+mn-ea"/>
              <a:cs typeface="微软雅黑" panose="020B0503020204020204" pitchFamily="34" charset="-122"/>
              <a:sym typeface="Arial" panose="020B0604020202090204" pitchFamily="34" charset="0"/>
            </a:endParaRPr>
          </a:p>
        </p:txBody>
      </p:sp>
      <p:sp>
        <p:nvSpPr>
          <p:cNvPr id="27" name="矩形 26">
            <a:hlinkClick r:id="rId5" action="ppaction://hlinkfile"/>
          </p:cNvPr>
          <p:cNvSpPr/>
          <p:nvPr/>
        </p:nvSpPr>
        <p:spPr>
          <a:xfrm>
            <a:off x="5626100" y="3027045"/>
            <a:ext cx="123126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u="sng" dirty="0">
                <a:solidFill>
                  <a:schemeClr val="bg1"/>
                </a:solidFill>
                <a:latin typeface="+mn-ea"/>
                <a:cs typeface="微软雅黑" panose="020B0503020204020204" pitchFamily="34" charset="-122"/>
                <a:sym typeface="Arial" panose="020B0604020202090204" pitchFamily="34" charset="0"/>
              </a:rPr>
              <a:t>数据交换</a:t>
            </a:r>
            <a:endParaRPr lang="zh-CN" altLang="en-US" sz="2000" b="1" u="sng" dirty="0">
              <a:solidFill>
                <a:schemeClr val="bg1"/>
              </a:solidFill>
              <a:latin typeface="+mn-ea"/>
              <a:cs typeface="微软雅黑" panose="020B0503020204020204" pitchFamily="34" charset="-122"/>
              <a:sym typeface="Arial" panose="020B0604020202090204" pitchFamily="34" charset="0"/>
            </a:endParaRPr>
          </a:p>
        </p:txBody>
      </p:sp>
      <p:sp>
        <p:nvSpPr>
          <p:cNvPr id="31" name="矩形 30"/>
          <p:cNvSpPr/>
          <p:nvPr/>
        </p:nvSpPr>
        <p:spPr>
          <a:xfrm>
            <a:off x="605790" y="2978150"/>
            <a:ext cx="863600" cy="638810"/>
          </a:xfrm>
          <a:prstGeom prst="rect">
            <a:avLst/>
          </a:prstGeom>
          <a:ln w="3175">
            <a:solidFill>
              <a:srgbClr val="1E53A4"/>
            </a:solidFill>
          </a:ln>
          <a:effectLst/>
        </p:spPr>
        <p:txBody>
          <a:bodyPr wrap="none" lIns="0" tIns="0" rIns="0" bIns="0" anchor="ctr">
            <a:noAutofit/>
          </a:bodyPr>
          <a:p>
            <a:pPr algn="ctr"/>
            <a:r>
              <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通用</a:t>
            </a:r>
            <a:endPar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a:p>
            <a:pPr algn="ctr"/>
            <a:r>
              <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场景</a:t>
            </a:r>
            <a:endPar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32" name="矩形 31">
            <a:hlinkClick r:id="rId6" action="ppaction://hlinkfile"/>
          </p:cNvPr>
          <p:cNvSpPr/>
          <p:nvPr/>
        </p:nvSpPr>
        <p:spPr>
          <a:xfrm>
            <a:off x="1632585" y="1671955"/>
            <a:ext cx="147701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u="sng" dirty="0">
                <a:solidFill>
                  <a:schemeClr val="bg1"/>
                </a:solidFill>
                <a:latin typeface="+mn-ea"/>
                <a:cs typeface="微软雅黑" panose="020B0503020204020204" pitchFamily="34" charset="-122"/>
                <a:sym typeface="Arial" panose="020B0604020202090204" pitchFamily="34" charset="0"/>
              </a:rPr>
              <a:t>供应链金融</a:t>
            </a:r>
            <a:endParaRPr lang="zh-CN" altLang="en-US" sz="2000" b="1" u="sng" dirty="0">
              <a:solidFill>
                <a:schemeClr val="bg1"/>
              </a:solidFill>
              <a:latin typeface="+mn-ea"/>
              <a:cs typeface="微软雅黑" panose="020B0503020204020204" pitchFamily="34" charset="-122"/>
              <a:sym typeface="Arial" panose="020B0604020202090204" pitchFamily="34" charset="0"/>
            </a:endParaRPr>
          </a:p>
        </p:txBody>
      </p:sp>
      <p:sp>
        <p:nvSpPr>
          <p:cNvPr id="33" name="矩形 32"/>
          <p:cNvSpPr/>
          <p:nvPr/>
        </p:nvSpPr>
        <p:spPr>
          <a:xfrm>
            <a:off x="3223895" y="1671955"/>
            <a:ext cx="133667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信用保险</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34" name="矩形 33"/>
          <p:cNvSpPr/>
          <p:nvPr/>
        </p:nvSpPr>
        <p:spPr>
          <a:xfrm>
            <a:off x="4659630" y="1671955"/>
            <a:ext cx="219773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场外产品交易</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39" name="矩形 38"/>
          <p:cNvSpPr/>
          <p:nvPr/>
        </p:nvSpPr>
        <p:spPr>
          <a:xfrm>
            <a:off x="1631315" y="2335530"/>
            <a:ext cx="1230630"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公益慈善</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40" name="矩形 39"/>
          <p:cNvSpPr/>
          <p:nvPr/>
        </p:nvSpPr>
        <p:spPr>
          <a:xfrm>
            <a:off x="4293870" y="2335530"/>
            <a:ext cx="123126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公证摇号</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41" name="矩形 40"/>
          <p:cNvSpPr/>
          <p:nvPr/>
        </p:nvSpPr>
        <p:spPr>
          <a:xfrm>
            <a:off x="2959735" y="2335530"/>
            <a:ext cx="122999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医疗互联</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42" name="矩形 41"/>
          <p:cNvSpPr/>
          <p:nvPr/>
        </p:nvSpPr>
        <p:spPr>
          <a:xfrm>
            <a:off x="5617845" y="2335530"/>
            <a:ext cx="123126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房屋租赁</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43" name="矩形 42"/>
          <p:cNvSpPr/>
          <p:nvPr/>
        </p:nvSpPr>
        <p:spPr>
          <a:xfrm>
            <a:off x="605790" y="1871980"/>
            <a:ext cx="862965" cy="930910"/>
          </a:xfrm>
          <a:prstGeom prst="rect">
            <a:avLst/>
          </a:prstGeom>
          <a:ln w="3175">
            <a:solidFill>
              <a:srgbClr val="1E53A4"/>
            </a:solidFill>
          </a:ln>
          <a:effectLst/>
        </p:spPr>
        <p:txBody>
          <a:bodyPr wrap="none" lIns="0" tIns="0" rIns="0" bIns="0" anchor="ctr">
            <a:noAutofit/>
          </a:bodyPr>
          <a:p>
            <a:pPr algn="ctr"/>
            <a:r>
              <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行业</a:t>
            </a:r>
            <a:endPar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a:p>
            <a:pPr algn="ctr"/>
            <a:r>
              <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场景</a:t>
            </a:r>
            <a:endParaRPr lang="zh-CN" altLang="en-US" sz="2000" b="1"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44" name="标题 4"/>
          <p:cNvSpPr txBox="1"/>
          <p:nvPr/>
        </p:nvSpPr>
        <p:spPr>
          <a:xfrm>
            <a:off x="7483475" y="4462780"/>
            <a:ext cx="3648710" cy="151384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marL="285750" indent="-285750" algn="l">
              <a:lnSpc>
                <a:spcPct val="120000"/>
              </a:lnSpc>
              <a:buFont typeface="Arial" panose="020B0604020202090204" pitchFamily="34" charset="0"/>
              <a:buChar char="•"/>
            </a:pPr>
            <a:r>
              <a:rPr lang="zh-CN" altLang="en-US" sz="1400" dirty="0">
                <a:solidFill>
                  <a:schemeClr val="tx2"/>
                </a:solidFill>
                <a:latin typeface="+mn-ea"/>
                <a:ea typeface="+mn-ea"/>
                <a:cs typeface="+mn-ea"/>
                <a:sym typeface="Arial" panose="020B0604020202090204" pitchFamily="34" charset="0"/>
              </a:rPr>
              <a:t>团队规模较大，且技术实力强劲（于</a:t>
            </a:r>
            <a:r>
              <a:rPr lang="en-US" altLang="zh-CN" sz="1400" dirty="0">
                <a:solidFill>
                  <a:schemeClr val="tx2"/>
                </a:solidFill>
                <a:latin typeface="+mn-ea"/>
                <a:ea typeface="+mn-ea"/>
                <a:cs typeface="+mn-ea"/>
                <a:sym typeface="Arial" panose="020B0604020202090204" pitchFamily="34" charset="0"/>
              </a:rPr>
              <a:t>16</a:t>
            </a:r>
            <a:r>
              <a:rPr lang="zh-CN" altLang="en-US" sz="1400" dirty="0">
                <a:solidFill>
                  <a:schemeClr val="tx2"/>
                </a:solidFill>
                <a:latin typeface="+mn-ea"/>
                <a:ea typeface="+mn-ea"/>
                <a:cs typeface="+mn-ea"/>
                <a:sym typeface="Arial" panose="020B0604020202090204" pitchFamily="34" charset="0"/>
              </a:rPr>
              <a:t>年成立，拥有</a:t>
            </a:r>
            <a:r>
              <a:rPr lang="en-US" altLang="zh-CN" sz="1400" dirty="0">
                <a:solidFill>
                  <a:schemeClr val="tx2"/>
                </a:solidFill>
                <a:latin typeface="+mn-ea"/>
                <a:ea typeface="+mn-ea"/>
                <a:cs typeface="+mn-ea"/>
                <a:sym typeface="Arial" panose="020B0604020202090204" pitchFamily="34" charset="0"/>
              </a:rPr>
              <a:t>100+</a:t>
            </a:r>
            <a:r>
              <a:rPr lang="zh-CN" altLang="en-US" sz="1400" dirty="0">
                <a:solidFill>
                  <a:schemeClr val="tx2"/>
                </a:solidFill>
                <a:latin typeface="+mn-ea"/>
                <a:ea typeface="+mn-ea"/>
                <a:cs typeface="+mn-ea"/>
                <a:sym typeface="Arial" panose="020B0604020202090204" pitchFamily="34" charset="0"/>
              </a:rPr>
              <a:t>专利，目前有</a:t>
            </a:r>
            <a:r>
              <a:rPr lang="en-US" altLang="zh-CN" sz="1400" dirty="0">
                <a:solidFill>
                  <a:schemeClr val="tx2"/>
                </a:solidFill>
                <a:latin typeface="+mn-ea"/>
                <a:ea typeface="+mn-ea"/>
                <a:cs typeface="+mn-ea"/>
                <a:sym typeface="Arial" panose="020B0604020202090204" pitchFamily="34" charset="0"/>
              </a:rPr>
              <a:t>300+</a:t>
            </a:r>
            <a:r>
              <a:rPr lang="zh-CN" altLang="en-US" sz="1400" dirty="0">
                <a:solidFill>
                  <a:schemeClr val="tx2"/>
                </a:solidFill>
                <a:latin typeface="+mn-ea"/>
                <a:ea typeface="+mn-ea"/>
                <a:cs typeface="+mn-ea"/>
                <a:sym typeface="Arial" panose="020B0604020202090204" pitchFamily="34" charset="0"/>
              </a:rPr>
              <a:t>员工，</a:t>
            </a:r>
            <a:r>
              <a:rPr lang="en-US" altLang="zh-CN" sz="1400" dirty="0">
                <a:solidFill>
                  <a:schemeClr val="tx2"/>
                </a:solidFill>
                <a:latin typeface="+mn-ea"/>
                <a:ea typeface="+mn-ea"/>
                <a:cs typeface="+mn-ea"/>
                <a:sym typeface="Arial" panose="020B0604020202090204" pitchFamily="34" charset="0"/>
              </a:rPr>
              <a:t>90%+</a:t>
            </a:r>
            <a:r>
              <a:rPr lang="zh-CN" altLang="en-US" sz="1400" dirty="0">
                <a:solidFill>
                  <a:schemeClr val="tx2"/>
                </a:solidFill>
                <a:latin typeface="+mn-ea"/>
                <a:ea typeface="+mn-ea"/>
                <a:cs typeface="+mn-ea"/>
                <a:sym typeface="Arial" panose="020B0604020202090204" pitchFamily="34" charset="0"/>
              </a:rPr>
              <a:t>为技术人员，</a:t>
            </a:r>
            <a:r>
              <a:rPr lang="en-US" altLang="zh-CN" sz="1400" dirty="0">
                <a:solidFill>
                  <a:schemeClr val="tx2"/>
                </a:solidFill>
                <a:latin typeface="+mn-ea"/>
                <a:ea typeface="+mn-ea"/>
                <a:cs typeface="+mn-ea"/>
                <a:sym typeface="Arial" panose="020B0604020202090204" pitchFamily="34" charset="0"/>
              </a:rPr>
              <a:t>10+</a:t>
            </a:r>
            <a:r>
              <a:rPr lang="zh-CN" altLang="en-US" sz="1400" dirty="0">
                <a:solidFill>
                  <a:schemeClr val="tx2"/>
                </a:solidFill>
                <a:latin typeface="+mn-ea"/>
                <a:ea typeface="+mn-ea"/>
                <a:cs typeface="+mn-ea"/>
                <a:sym typeface="Arial" panose="020B0604020202090204" pitchFamily="34" charset="0"/>
              </a:rPr>
              <a:t>博士，</a:t>
            </a:r>
            <a:r>
              <a:rPr lang="en-US" altLang="zh-CN" sz="1400" dirty="0">
                <a:solidFill>
                  <a:schemeClr val="tx2"/>
                </a:solidFill>
                <a:latin typeface="+mn-ea"/>
                <a:ea typeface="+mn-ea"/>
                <a:cs typeface="+mn-ea"/>
                <a:sym typeface="Arial" panose="020B0604020202090204" pitchFamily="34" charset="0"/>
              </a:rPr>
              <a:t>200+</a:t>
            </a:r>
            <a:r>
              <a:rPr lang="zh-CN" altLang="en-US" sz="1400" dirty="0">
                <a:solidFill>
                  <a:schemeClr val="tx2"/>
                </a:solidFill>
                <a:latin typeface="+mn-ea"/>
                <a:ea typeface="+mn-ea"/>
                <a:cs typeface="+mn-ea"/>
                <a:sym typeface="Arial" panose="020B0604020202090204" pitchFamily="34" charset="0"/>
              </a:rPr>
              <a:t>硕士。</a:t>
            </a:r>
            <a:endParaRPr lang="zh-CN" altLang="en-US" sz="1400" dirty="0">
              <a:solidFill>
                <a:schemeClr val="tx2"/>
              </a:solidFill>
              <a:latin typeface="+mn-ea"/>
              <a:ea typeface="+mn-ea"/>
              <a:cs typeface="+mn-ea"/>
              <a:sym typeface="Arial" panose="020B0604020202090204" pitchFamily="34" charset="0"/>
            </a:endParaRPr>
          </a:p>
          <a:p>
            <a:pPr marL="285750" indent="-285750" algn="l">
              <a:lnSpc>
                <a:spcPct val="120000"/>
              </a:lnSpc>
              <a:buFont typeface="Arial" panose="020B0604020202090204" pitchFamily="34" charset="0"/>
              <a:buChar char="•"/>
            </a:pPr>
            <a:r>
              <a:rPr lang="zh-CN" altLang="en-US" sz="1400" dirty="0">
                <a:solidFill>
                  <a:schemeClr val="tx2"/>
                </a:solidFill>
                <a:latin typeface="+mn-ea"/>
                <a:ea typeface="+mn-ea"/>
                <a:cs typeface="+mn-ea"/>
                <a:sym typeface="Arial" panose="020B0604020202090204" pitchFamily="34" charset="0"/>
              </a:rPr>
              <a:t>团队成立时间较早，项目经验丰富，是国内拥有最多区块链落地案例的区块链公司之一，且拥有诸多政企项目。</a:t>
            </a:r>
            <a:endParaRPr lang="zh-CN" altLang="en-US" sz="1400" dirty="0">
              <a:solidFill>
                <a:schemeClr val="tx2"/>
              </a:solidFill>
              <a:latin typeface="+mn-ea"/>
              <a:ea typeface="+mn-ea"/>
              <a:cs typeface="+mn-ea"/>
              <a:sym typeface="Arial" panose="020B0604020202090204" pitchFamily="34" charset="0"/>
            </a:endParaRPr>
          </a:p>
          <a:p>
            <a:pPr marL="285750" indent="-285750" algn="l">
              <a:lnSpc>
                <a:spcPct val="120000"/>
              </a:lnSpc>
              <a:buFont typeface="Arial" panose="020B0604020202090204" pitchFamily="34" charset="0"/>
              <a:buChar char="•"/>
            </a:pPr>
            <a:endParaRPr lang="zh-CN" altLang="en-US" sz="1400" dirty="0">
              <a:solidFill>
                <a:schemeClr val="tx2"/>
              </a:solidFill>
              <a:latin typeface="+mn-ea"/>
              <a:ea typeface="+mn-ea"/>
              <a:cs typeface="+mn-ea"/>
              <a:sym typeface="Arial" panose="020B0604020202090204" pitchFamily="34" charset="0"/>
            </a:endParaRPr>
          </a:p>
        </p:txBody>
      </p:sp>
      <p:sp>
        <p:nvSpPr>
          <p:cNvPr id="71" name="标题 4"/>
          <p:cNvSpPr txBox="1"/>
          <p:nvPr/>
        </p:nvSpPr>
        <p:spPr>
          <a:xfrm>
            <a:off x="605790" y="5889625"/>
            <a:ext cx="3743325" cy="41656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l">
              <a:lnSpc>
                <a:spcPct val="120000"/>
              </a:lnSpc>
            </a:pPr>
            <a:r>
              <a:rPr lang="zh-CN" altLang="en-US" sz="1200" dirty="0">
                <a:solidFill>
                  <a:schemeClr val="tx2"/>
                </a:solidFill>
                <a:latin typeface="微软雅黑" panose="020B0503020204020204" pitchFamily="34" charset="-122"/>
                <a:ea typeface="微软雅黑" panose="020B0503020204020204" pitchFamily="34" charset="-122"/>
                <a:cs typeface="+mn-ea"/>
                <a:sym typeface="Arial" panose="020B0604020202090204" pitchFamily="34" charset="0"/>
              </a:rPr>
              <a:t>注：下划线内容为官方产品</a:t>
            </a:r>
            <a:r>
              <a:rPr lang="en-US" altLang="zh-CN" sz="1200" dirty="0">
                <a:solidFill>
                  <a:schemeClr val="tx2"/>
                </a:solidFill>
                <a:latin typeface="微软雅黑" panose="020B0503020204020204" pitchFamily="34" charset="-122"/>
                <a:ea typeface="微软雅黑" panose="020B0503020204020204" pitchFamily="34" charset="-122"/>
                <a:cs typeface="+mn-ea"/>
                <a:sym typeface="Arial" panose="020B0604020202090204" pitchFamily="34" charset="0"/>
              </a:rPr>
              <a:t>/</a:t>
            </a:r>
            <a:r>
              <a:rPr lang="zh-CN" altLang="en-US" sz="1200" dirty="0">
                <a:solidFill>
                  <a:schemeClr val="tx2"/>
                </a:solidFill>
                <a:latin typeface="微软雅黑" panose="020B0503020204020204" pitchFamily="34" charset="-122"/>
                <a:ea typeface="微软雅黑" panose="020B0503020204020204" pitchFamily="34" charset="-122"/>
                <a:cs typeface="+mn-ea"/>
                <a:sym typeface="Arial" panose="020B0604020202090204" pitchFamily="34" charset="0"/>
              </a:rPr>
              <a:t>解决方案的介绍网址。</a:t>
            </a:r>
            <a:endParaRPr lang="zh-CN" altLang="en-US" sz="1200" dirty="0">
              <a:solidFill>
                <a:schemeClr val="tx2"/>
              </a:solidFill>
              <a:latin typeface="微软雅黑" panose="020B0503020204020204" pitchFamily="34" charset="-122"/>
              <a:ea typeface="微软雅黑" panose="020B0503020204020204" pitchFamily="34" charset="-122"/>
              <a:cs typeface="+mn-ea"/>
              <a:sym typeface="Arial" panose="020B060402020209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zh-CN" altLang="en-US" b="1" dirty="0">
                <a:ea typeface="微软雅黑" panose="020B0503020204020204" pitchFamily="34" charset="-122"/>
                <a:cs typeface="+mn-ea"/>
                <a:sym typeface="Arial" panose="020B0604020202090204" pitchFamily="34" charset="0"/>
              </a:rPr>
              <a:t>区块链领域潜在</a:t>
            </a:r>
            <a:r>
              <a:rPr lang="en-US" altLang="zh-CN" b="1" dirty="0">
                <a:ea typeface="微软雅黑" panose="020B0503020204020204" pitchFamily="34" charset="-122"/>
                <a:cs typeface="+mn-ea"/>
                <a:sym typeface="Arial" panose="020B0604020202090204" pitchFamily="34" charset="0"/>
              </a:rPr>
              <a:t>SaaS</a:t>
            </a:r>
            <a:r>
              <a:rPr lang="zh-CN" altLang="en-US" b="1" dirty="0">
                <a:ea typeface="微软雅黑" panose="020B0503020204020204" pitchFamily="34" charset="-122"/>
                <a:cs typeface="+mn-ea"/>
                <a:sym typeface="Arial" panose="020B0604020202090204" pitchFamily="34" charset="0"/>
              </a:rPr>
              <a:t>方向竞品</a:t>
            </a:r>
            <a:endParaRPr lang="zh-CN" altLang="en-US" b="1" dirty="0">
              <a:ea typeface="微软雅黑" panose="020B0503020204020204" pitchFamily="34" charset="-122"/>
              <a:cs typeface="+mn-ea"/>
              <a:sym typeface="Arial" panose="020B0604020202090204" pitchFamily="34" charset="0"/>
            </a:endParaRPr>
          </a:p>
        </p:txBody>
      </p:sp>
      <p:graphicFrame>
        <p:nvGraphicFramePr>
          <p:cNvPr id="2" name="表格 1"/>
          <p:cNvGraphicFramePr/>
          <p:nvPr>
            <p:custDataLst>
              <p:tags r:id="rId1"/>
            </p:custDataLst>
          </p:nvPr>
        </p:nvGraphicFramePr>
        <p:xfrm>
          <a:off x="1051560" y="1254760"/>
          <a:ext cx="10056495" cy="4642485"/>
        </p:xfrm>
        <a:graphic>
          <a:graphicData uri="http://schemas.openxmlformats.org/drawingml/2006/table">
            <a:tbl>
              <a:tblPr firstRow="1" bandRow="1">
                <a:tableStyleId>{7E9639D4-E3E2-4D34-9284-5A2195B3D0D7}</a:tableStyleId>
              </a:tblPr>
              <a:tblGrid>
                <a:gridCol w="796290"/>
                <a:gridCol w="1075690"/>
                <a:gridCol w="1192530"/>
                <a:gridCol w="1077595"/>
                <a:gridCol w="1076325"/>
                <a:gridCol w="1275715"/>
                <a:gridCol w="1107440"/>
                <a:gridCol w="1458595"/>
                <a:gridCol w="996315"/>
              </a:tblGrid>
              <a:tr h="672465">
                <a:tc gridSpan="2">
                  <a:txBody>
                    <a:bodyPr/>
                    <a:p>
                      <a:pPr indent="0" algn="ctr">
                        <a:buNone/>
                      </a:pPr>
                      <a:r>
                        <a:rPr lang="zh-CN" sz="1400">
                          <a:latin typeface="微软雅黑" panose="020B0503020204020204" pitchFamily="34" charset="-122"/>
                          <a:ea typeface="微软雅黑" panose="020B0503020204020204" pitchFamily="34" charset="-122"/>
                        </a:rPr>
                        <a:t>分类</a:t>
                      </a:r>
                      <a:endParaRPr lang="zh-CN" altLang="en-US" sz="1400">
                        <a:latin typeface="微软雅黑" panose="020B0503020204020204" pitchFamily="34" charset="-122"/>
                        <a:ea typeface="微软雅黑" panose="020B0503020204020204" pitchFamily="34" charset="-122"/>
                      </a:endParaRPr>
                    </a:p>
                  </a:txBody>
                  <a:tcPr marL="12700" marR="12700" marT="12700" vert="horz" anchor="ctr">
                    <a:lnL w="28575">
                      <a:solidFill>
                        <a:srgbClr val="1E53A4"/>
                      </a:solidFill>
                      <a:prstDash val="solid"/>
                    </a:lnL>
                    <a:lnR w="3175">
                      <a:solidFill>
                        <a:srgbClr val="1E53A4"/>
                      </a:solidFill>
                      <a:prstDash val="solid"/>
                    </a:lnR>
                    <a:lnT w="28575">
                      <a:solidFill>
                        <a:srgbClr val="1E53A4"/>
                      </a:solidFill>
                      <a:prstDash val="solid"/>
                    </a:lnT>
                    <a:lnB w="3175">
                      <a:solidFill>
                        <a:srgbClr val="1E53A4"/>
                      </a:solidFill>
                      <a:prstDash val="solid"/>
                    </a:lnB>
                  </a:tcPr>
                </a:tc>
                <a:tc hMerge="1">
                  <a:tcPr>
                    <a:lnR w="3175">
                      <a:solidFill>
                        <a:srgbClr val="1E53A4"/>
                      </a:solidFill>
                      <a:prstDash val="solid"/>
                    </a:lnR>
                    <a:lnT w="28575">
                      <a:solidFill>
                        <a:srgbClr val="1E53A4"/>
                      </a:solidFill>
                      <a:prstDash val="solid"/>
                    </a:lnT>
                    <a:lnB w="3175">
                      <a:solidFill>
                        <a:srgbClr val="1E53A4"/>
                      </a:solidFill>
                      <a:prstDash val="solid"/>
                    </a:lnB>
                  </a:tcPr>
                </a:tc>
                <a:tc>
                  <a:txBody>
                    <a:bodyPr/>
                    <a:p>
                      <a:pPr indent="0" algn="ctr">
                        <a:buNone/>
                      </a:pPr>
                      <a:r>
                        <a:rPr lang="zh-CN" sz="1400">
                          <a:latin typeface="微软雅黑" panose="020B0503020204020204" pitchFamily="34" charset="-122"/>
                          <a:ea typeface="微软雅黑" panose="020B0503020204020204" pitchFamily="34" charset="-122"/>
                        </a:rPr>
                        <a:t>蚂蚁区块链</a:t>
                      </a:r>
                      <a:endParaRPr lang="zh-CN" altLang="en-US" sz="1400">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28575">
                      <a:solidFill>
                        <a:srgbClr val="1E53A4"/>
                      </a:solidFill>
                      <a:prstDash val="solid"/>
                    </a:lnT>
                    <a:lnB w="3175">
                      <a:solidFill>
                        <a:srgbClr val="1E53A4"/>
                      </a:solidFill>
                      <a:prstDash val="solid"/>
                    </a:lnB>
                  </a:tcPr>
                </a:tc>
                <a:tc>
                  <a:txBody>
                    <a:bodyPr/>
                    <a:p>
                      <a:pPr indent="0" algn="ctr">
                        <a:buNone/>
                      </a:pPr>
                      <a:r>
                        <a:rPr lang="zh-CN" sz="1400">
                          <a:latin typeface="微软雅黑" panose="020B0503020204020204" pitchFamily="34" charset="-122"/>
                          <a:ea typeface="微软雅黑" panose="020B0503020204020204" pitchFamily="34" charset="-122"/>
                        </a:rPr>
                        <a:t>趣链科技</a:t>
                      </a:r>
                      <a:endParaRPr lang="zh-CN" altLang="en-US" sz="1400">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28575">
                      <a:solidFill>
                        <a:srgbClr val="1E53A4"/>
                      </a:solidFill>
                      <a:prstDash val="solid"/>
                    </a:lnT>
                    <a:lnB w="3175">
                      <a:solidFill>
                        <a:srgbClr val="1E53A4"/>
                      </a:solidFill>
                      <a:prstDash val="solid"/>
                    </a:lnB>
                  </a:tcPr>
                </a:tc>
                <a:tc>
                  <a:txBody>
                    <a:bodyPr/>
                    <a:p>
                      <a:pPr indent="0" algn="ctr">
                        <a:buNone/>
                      </a:pPr>
                      <a:r>
                        <a:rPr lang="zh-CN" sz="1400">
                          <a:latin typeface="微软雅黑" panose="020B0503020204020204" pitchFamily="34" charset="-122"/>
                          <a:ea typeface="微软雅黑" panose="020B0503020204020204" pitchFamily="34" charset="-122"/>
                        </a:rPr>
                        <a:t>百度超级链</a:t>
                      </a:r>
                      <a:endParaRPr lang="zh-CN" altLang="en-US" sz="1400">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28575">
                      <a:solidFill>
                        <a:srgbClr val="1E53A4"/>
                      </a:solidFill>
                      <a:prstDash val="solid"/>
                    </a:lnT>
                    <a:lnB w="3175">
                      <a:solidFill>
                        <a:srgbClr val="1E53A4"/>
                      </a:solidFill>
                      <a:prstDash val="solid"/>
                    </a:lnB>
                  </a:tcPr>
                </a:tc>
                <a:tc>
                  <a:txBody>
                    <a:bodyPr/>
                    <a:p>
                      <a:pPr indent="0" algn="ctr">
                        <a:buNone/>
                      </a:pPr>
                      <a:r>
                        <a:rPr lang="zh-CN" sz="1400">
                          <a:latin typeface="微软雅黑" panose="020B0503020204020204" pitchFamily="34" charset="-122"/>
                          <a:ea typeface="微软雅黑" panose="020B0503020204020204" pitchFamily="34" charset="-122"/>
                        </a:rPr>
                        <a:t>腾讯区块链</a:t>
                      </a:r>
                      <a:endParaRPr lang="zh-CN" altLang="en-US" sz="1400">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28575">
                      <a:solidFill>
                        <a:srgbClr val="1E53A4"/>
                      </a:solidFill>
                      <a:prstDash val="solid"/>
                    </a:lnT>
                    <a:lnB w="3175">
                      <a:solidFill>
                        <a:srgbClr val="1E53A4"/>
                      </a:solidFill>
                      <a:prstDash val="solid"/>
                    </a:lnB>
                  </a:tcPr>
                </a:tc>
                <a:tc>
                  <a:txBody>
                    <a:bodyPr/>
                    <a:p>
                      <a:pPr indent="0" algn="ctr">
                        <a:buNone/>
                      </a:pPr>
                      <a:r>
                        <a:rPr lang="zh-CN" sz="1400">
                          <a:latin typeface="微软雅黑" panose="020B0503020204020204" pitchFamily="34" charset="-122"/>
                          <a:ea typeface="微软雅黑" panose="020B0503020204020204" pitchFamily="34" charset="-122"/>
                        </a:rPr>
                        <a:t>京东智臻链</a:t>
                      </a:r>
                      <a:endParaRPr lang="zh-CN" altLang="en-US" sz="1400">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28575">
                      <a:solidFill>
                        <a:srgbClr val="1E53A4"/>
                      </a:solidFill>
                      <a:prstDash val="solid"/>
                    </a:lnT>
                    <a:lnB w="3175">
                      <a:solidFill>
                        <a:srgbClr val="1E53A4"/>
                      </a:solidFill>
                      <a:prstDash val="solid"/>
                    </a:lnB>
                  </a:tcPr>
                </a:tc>
                <a:tc>
                  <a:txBody>
                    <a:bodyPr/>
                    <a:p>
                      <a:pPr indent="0" algn="ctr">
                        <a:buNone/>
                      </a:pPr>
                      <a:r>
                        <a:rPr lang="zh-CN" altLang="en-US" sz="1400">
                          <a:latin typeface="微软雅黑" panose="020B0503020204020204" pitchFamily="34" charset="-122"/>
                          <a:ea typeface="微软雅黑" panose="020B0503020204020204" pitchFamily="34" charset="-122"/>
                        </a:rPr>
                        <a:t>云象区块链</a:t>
                      </a:r>
                      <a:endParaRPr lang="zh-CN" altLang="en-US" sz="1400">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28575">
                      <a:solidFill>
                        <a:srgbClr val="1E53A4"/>
                      </a:solidFill>
                      <a:prstDash val="solid"/>
                    </a:lnT>
                    <a:lnB w="3175">
                      <a:solidFill>
                        <a:srgbClr val="1E53A4"/>
                      </a:solidFill>
                      <a:prstDash val="solid"/>
                    </a:lnB>
                  </a:tcPr>
                </a:tc>
                <a:tc>
                  <a:txBody>
                    <a:bodyPr/>
                    <a:p>
                      <a:pPr indent="0" algn="ctr">
                        <a:buNone/>
                      </a:pPr>
                      <a:r>
                        <a:rPr lang="zh-CN" sz="1400">
                          <a:latin typeface="微软雅黑" panose="020B0503020204020204" pitchFamily="34" charset="-122"/>
                          <a:ea typeface="微软雅黑" panose="020B0503020204020204" pitchFamily="34" charset="-122"/>
                        </a:rPr>
                        <a:t>布比区块链</a:t>
                      </a:r>
                      <a:endParaRPr lang="zh-CN" altLang="en-US" sz="1400">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28575">
                      <a:solidFill>
                        <a:srgbClr val="1E53A4"/>
                      </a:solidFill>
                      <a:prstDash val="solid"/>
                    </a:lnT>
                    <a:lnB w="3175">
                      <a:solidFill>
                        <a:srgbClr val="1E53A4"/>
                      </a:solidFill>
                      <a:prstDash val="solid"/>
                    </a:lnB>
                  </a:tcPr>
                </a:tc>
              </a:tr>
              <a:tr h="452120">
                <a:tc rowSpan="4">
                  <a:txBody>
                    <a:bodyPr/>
                    <a:p>
                      <a:pPr indent="0" algn="ctr">
                        <a:buNone/>
                      </a:pPr>
                      <a:r>
                        <a:rPr lang="zh-CN" sz="1200">
                          <a:solidFill>
                            <a:schemeClr val="tx2"/>
                          </a:solidFill>
                          <a:latin typeface="微软雅黑" panose="020B0503020204020204" pitchFamily="34" charset="-122"/>
                          <a:ea typeface="微软雅黑" panose="020B0503020204020204" pitchFamily="34" charset="-122"/>
                        </a:rPr>
                        <a:t>通用型</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285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zh-CN" sz="1200">
                          <a:solidFill>
                            <a:schemeClr val="tx2"/>
                          </a:solidFill>
                          <a:latin typeface="微软雅黑" panose="020B0503020204020204" pitchFamily="34" charset="-122"/>
                          <a:ea typeface="微软雅黑" panose="020B0503020204020204" pitchFamily="34" charset="-122"/>
                        </a:rPr>
                        <a:t>可信存证</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zh-CN" sz="1200">
                          <a:solidFill>
                            <a:schemeClr val="tx2"/>
                          </a:solidFill>
                          <a:latin typeface="微软雅黑" panose="020B0503020204020204" pitchFamily="34" charset="-122"/>
                          <a:ea typeface="微软雅黑" panose="020B0503020204020204" pitchFamily="34" charset="-122"/>
                        </a:rPr>
                        <a:t>可信存证</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zh-CN" sz="1200">
                          <a:solidFill>
                            <a:schemeClr val="tx2"/>
                          </a:solidFill>
                          <a:latin typeface="微软雅黑" panose="020B0503020204020204" pitchFamily="34" charset="-122"/>
                          <a:ea typeface="微软雅黑" panose="020B0503020204020204" pitchFamily="34" charset="-122"/>
                        </a:rPr>
                        <a:t>飞洛印</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zh-CN" sz="1200">
                          <a:solidFill>
                            <a:schemeClr val="tx2"/>
                          </a:solidFill>
                          <a:latin typeface="微软雅黑" panose="020B0503020204020204" pitchFamily="34" charset="-122"/>
                          <a:ea typeface="微软雅黑" panose="020B0503020204020204" pitchFamily="34" charset="-122"/>
                        </a:rPr>
                        <a:t>可信存证</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zh-CN" altLang="en-US" sz="1200">
                          <a:solidFill>
                            <a:schemeClr val="tx2"/>
                          </a:solidFill>
                          <a:latin typeface="微软雅黑" panose="020B0503020204020204" pitchFamily="34" charset="-122"/>
                          <a:ea typeface="微软雅黑" panose="020B0503020204020204" pitchFamily="34" charset="-122"/>
                        </a:rPr>
                        <a:t>鉴证证明</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zh-CN" sz="1200">
                          <a:solidFill>
                            <a:schemeClr val="tx2"/>
                          </a:solidFill>
                          <a:latin typeface="微软雅黑" panose="020B0503020204020204" pitchFamily="34" charset="-122"/>
                          <a:ea typeface="微软雅黑" panose="020B0503020204020204" pitchFamily="34" charset="-122"/>
                        </a:rPr>
                        <a:t>数字存证</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zh-CN" altLang="en-US" sz="1200">
                          <a:solidFill>
                            <a:schemeClr val="tx2"/>
                          </a:solidFill>
                          <a:latin typeface="微软雅黑" panose="020B0503020204020204" pitchFamily="34" charset="-122"/>
                          <a:ea typeface="微软雅黑" panose="020B0503020204020204" pitchFamily="34" charset="-122"/>
                        </a:rPr>
                        <a:t>数字存证</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zh-CN" altLang="en-US" sz="1200">
                          <a:solidFill>
                            <a:schemeClr val="tx2"/>
                          </a:solidFill>
                          <a:latin typeface="微软雅黑" panose="020B0503020204020204" pitchFamily="34" charset="-122"/>
                          <a:ea typeface="微软雅黑" panose="020B0503020204020204" pitchFamily="34" charset="-122"/>
                        </a:rPr>
                        <a:t>公示公证</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r>
              <a:tr h="430530">
                <a:tc vMerge="1">
                  <a:tcPr>
                    <a:lnL w="28575">
                      <a:solidFill>
                        <a:srgbClr val="1E53A4"/>
                      </a:solidFill>
                      <a:prstDash val="solid"/>
                    </a:lnL>
                    <a:lnR w="3175">
                      <a:solidFill>
                        <a:srgbClr val="1E53A4"/>
                      </a:solidFill>
                      <a:prstDash val="solid"/>
                    </a:lnR>
                  </a:tcPr>
                </a:tc>
                <a:tc>
                  <a:txBody>
                    <a:bodyPr/>
                    <a:p>
                      <a:pPr indent="0" algn="ctr">
                        <a:buNone/>
                      </a:pPr>
                      <a:r>
                        <a:rPr lang="zh-CN" sz="1200">
                          <a:solidFill>
                            <a:schemeClr val="tx2"/>
                          </a:solidFill>
                          <a:latin typeface="微软雅黑" panose="020B0503020204020204" pitchFamily="34" charset="-122"/>
                          <a:ea typeface="微软雅黑" panose="020B0503020204020204" pitchFamily="34" charset="-122"/>
                        </a:rPr>
                        <a:t>防伪溯源</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zh-CN" sz="1200">
                          <a:solidFill>
                            <a:schemeClr val="tx2"/>
                          </a:solidFill>
                          <a:latin typeface="微软雅黑" panose="020B0503020204020204" pitchFamily="34" charset="-122"/>
                          <a:ea typeface="微软雅黑" panose="020B0503020204020204" pitchFamily="34" charset="-122"/>
                        </a:rPr>
                        <a:t>溯源服务</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zh-CN" sz="1200">
                          <a:solidFill>
                            <a:schemeClr val="tx2"/>
                          </a:solidFill>
                          <a:latin typeface="微软雅黑" panose="020B0503020204020204" pitchFamily="34" charset="-122"/>
                          <a:ea typeface="微软雅黑" panose="020B0503020204020204" pitchFamily="34" charset="-122"/>
                        </a:rPr>
                        <a:t>商品溯源</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en-US" sz="1200">
                          <a:solidFill>
                            <a:schemeClr val="tx2"/>
                          </a:solidFill>
                          <a:latin typeface="微软雅黑" panose="020B0503020204020204" pitchFamily="34" charset="-122"/>
                          <a:ea typeface="微软雅黑" panose="020B0503020204020204" pitchFamily="34" charset="-122"/>
                        </a:rPr>
                        <a:t>x</a:t>
                      </a:r>
                      <a:endParaRPr lang="en-US"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en-US" sz="1200">
                          <a:solidFill>
                            <a:schemeClr val="tx2"/>
                          </a:solidFill>
                          <a:latin typeface="微软雅黑" panose="020B0503020204020204" pitchFamily="34" charset="-122"/>
                          <a:ea typeface="微软雅黑" panose="020B0503020204020204" pitchFamily="34" charset="-122"/>
                        </a:rPr>
                        <a:t>x</a:t>
                      </a:r>
                      <a:endParaRPr lang="en-US"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zh-CN" sz="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防伪追溯平台+医药追溯平台</a:t>
                      </a:r>
                      <a:endParaRPr lang="zh-CN" altLang="en-US" sz="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en-US" altLang="zh-CN" sz="1200">
                          <a:solidFill>
                            <a:schemeClr val="tx2"/>
                          </a:solidFill>
                          <a:latin typeface="微软雅黑" panose="020B0503020204020204" pitchFamily="34" charset="-122"/>
                          <a:ea typeface="微软雅黑" panose="020B0503020204020204" pitchFamily="34" charset="-122"/>
                        </a:rPr>
                        <a:t>x</a:t>
                      </a:r>
                      <a:endParaRPr lang="en-US" altLang="zh-CN"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zh-CN" altLang="en-US" sz="1200">
                          <a:solidFill>
                            <a:schemeClr val="tx2"/>
                          </a:solidFill>
                          <a:latin typeface="微软雅黑" panose="020B0503020204020204" pitchFamily="34" charset="-122"/>
                          <a:ea typeface="微软雅黑" panose="020B0503020204020204" pitchFamily="34" charset="-122"/>
                        </a:rPr>
                        <a:t>供应链溯源</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r>
              <a:tr h="406400">
                <a:tc vMerge="1">
                  <a:tcPr>
                    <a:lnL w="28575">
                      <a:solidFill>
                        <a:srgbClr val="1E53A4"/>
                      </a:solidFill>
                      <a:prstDash val="solid"/>
                    </a:lnL>
                    <a:lnR w="3175">
                      <a:solidFill>
                        <a:srgbClr val="1E53A4"/>
                      </a:solidFill>
                      <a:prstDash val="solid"/>
                    </a:lnR>
                    <a:lnB w="3175">
                      <a:solidFill>
                        <a:srgbClr val="1E53A4"/>
                      </a:solidFill>
                      <a:prstDash val="solid"/>
                    </a:lnB>
                  </a:tcPr>
                </a:tc>
                <a:tc>
                  <a:txBody>
                    <a:bodyPr/>
                    <a:p>
                      <a:pPr indent="0" algn="ctr">
                        <a:buNone/>
                      </a:pPr>
                      <a:r>
                        <a:rPr lang="zh-CN" sz="1200">
                          <a:solidFill>
                            <a:schemeClr val="tx2"/>
                          </a:solidFill>
                          <a:latin typeface="微软雅黑" panose="020B0503020204020204" pitchFamily="34" charset="-122"/>
                          <a:ea typeface="微软雅黑" panose="020B0503020204020204" pitchFamily="34" charset="-122"/>
                        </a:rPr>
                        <a:t>数据协同</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zh-CN" sz="1200">
                          <a:solidFill>
                            <a:schemeClr val="tx2"/>
                          </a:solidFill>
                          <a:latin typeface="微软雅黑" panose="020B0503020204020204" pitchFamily="34" charset="-122"/>
                          <a:ea typeface="微软雅黑" panose="020B0503020204020204" pitchFamily="34" charset="-122"/>
                        </a:rPr>
                        <a:t>摩斯安全计算</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zh-CN" altLang="en-US" sz="1200">
                          <a:solidFill>
                            <a:schemeClr val="tx2"/>
                          </a:solidFill>
                          <a:latin typeface="微软雅黑" panose="020B0503020204020204" pitchFamily="34" charset="-122"/>
                          <a:ea typeface="微软雅黑" panose="020B0503020204020204" pitchFamily="34" charset="-122"/>
                        </a:rPr>
                        <a:t>业务协作</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zh-CN" sz="1200">
                          <a:solidFill>
                            <a:schemeClr val="tx2"/>
                          </a:solidFill>
                          <a:latin typeface="微软雅黑" panose="020B0503020204020204" pitchFamily="34" charset="-122"/>
                          <a:ea typeface="微软雅黑" panose="020B0503020204020204" pitchFamily="34" charset="-122"/>
                        </a:rPr>
                        <a:t>数据协同平台</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en-US" sz="1200">
                          <a:solidFill>
                            <a:schemeClr val="tx2"/>
                          </a:solidFill>
                          <a:latin typeface="微软雅黑" panose="020B0503020204020204" pitchFamily="34" charset="-122"/>
                          <a:ea typeface="微软雅黑" panose="020B0503020204020204" pitchFamily="34" charset="-122"/>
                        </a:rPr>
                        <a:t>NS</a:t>
                      </a:r>
                      <a:endParaRPr lang="en-US"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en-US" sz="1200">
                          <a:solidFill>
                            <a:schemeClr val="tx2"/>
                          </a:solidFill>
                          <a:latin typeface="微软雅黑" panose="020B0503020204020204" pitchFamily="34" charset="-122"/>
                          <a:ea typeface="微软雅黑" panose="020B0503020204020204" pitchFamily="34" charset="-122"/>
                        </a:rPr>
                        <a:t>x</a:t>
                      </a:r>
                      <a:endParaRPr lang="en-US"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en-US" sz="1200">
                          <a:solidFill>
                            <a:schemeClr val="tx2"/>
                          </a:solidFill>
                          <a:latin typeface="微软雅黑" panose="020B0503020204020204" pitchFamily="34" charset="-122"/>
                          <a:ea typeface="微软雅黑" panose="020B0503020204020204" pitchFamily="34" charset="-122"/>
                        </a:rPr>
                        <a:t>x</a:t>
                      </a:r>
                      <a:endParaRPr lang="en-US"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en-US" sz="1200">
                          <a:solidFill>
                            <a:schemeClr val="tx2"/>
                          </a:solidFill>
                          <a:latin typeface="微软雅黑" panose="020B0503020204020204" pitchFamily="34" charset="-122"/>
                          <a:ea typeface="微软雅黑" panose="020B0503020204020204" pitchFamily="34" charset="-122"/>
                        </a:rPr>
                        <a:t>x</a:t>
                      </a:r>
                      <a:endParaRPr lang="en-US"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r>
              <a:tr h="431800">
                <a:tc vMerge="1">
                  <a:tcPr>
                    <a:lnL w="28575">
                      <a:solidFill>
                        <a:srgbClr val="1E53A4"/>
                      </a:solidFill>
                      <a:prstDash val="solid"/>
                    </a:lnL>
                    <a:lnR w="3175">
                      <a:solidFill>
                        <a:srgbClr val="1E53A4"/>
                      </a:solidFill>
                      <a:prstDash val="solid"/>
                    </a:lnR>
                    <a:lnB w="3175">
                      <a:solidFill>
                        <a:srgbClr val="1E53A4"/>
                      </a:solidFill>
                      <a:prstDash val="solid"/>
                    </a:lnB>
                  </a:tcPr>
                </a:tc>
                <a:tc>
                  <a:txBody>
                    <a:bodyPr/>
                    <a:p>
                      <a:pPr indent="0" algn="ctr">
                        <a:buNone/>
                      </a:pPr>
                      <a:r>
                        <a:rPr lang="zh-CN" altLang="en-US" sz="1200">
                          <a:solidFill>
                            <a:schemeClr val="tx2"/>
                          </a:solidFill>
                          <a:latin typeface="微软雅黑" panose="020B0503020204020204" pitchFamily="34" charset="-122"/>
                          <a:ea typeface="微软雅黑" panose="020B0503020204020204" pitchFamily="34" charset="-122"/>
                        </a:rPr>
                        <a:t>电子合同</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zh-CN" altLang="en-US" sz="1200">
                          <a:solidFill>
                            <a:schemeClr val="tx2"/>
                          </a:solidFill>
                          <a:latin typeface="微软雅黑" panose="020B0503020204020204" pitchFamily="34" charset="-122"/>
                          <a:ea typeface="微软雅黑" panose="020B0503020204020204" pitchFamily="34" charset="-122"/>
                        </a:rPr>
                        <a:t>合同</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en-US" altLang="en-US" sz="1200">
                          <a:solidFill>
                            <a:schemeClr val="tx2"/>
                          </a:solidFill>
                          <a:latin typeface="微软雅黑" panose="020B0503020204020204" pitchFamily="34" charset="-122"/>
                          <a:ea typeface="微软雅黑" panose="020B0503020204020204" pitchFamily="34" charset="-122"/>
                        </a:rPr>
                        <a:t>x</a:t>
                      </a:r>
                      <a:endParaRPr lang="en-US"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en-US" altLang="zh-CN" sz="1200">
                          <a:solidFill>
                            <a:schemeClr val="tx2"/>
                          </a:solidFill>
                          <a:latin typeface="微软雅黑" panose="020B0503020204020204" pitchFamily="34" charset="-122"/>
                          <a:ea typeface="微软雅黑" panose="020B0503020204020204" pitchFamily="34" charset="-122"/>
                        </a:rPr>
                        <a:t>x</a:t>
                      </a:r>
                      <a:endParaRPr lang="en-US" altLang="zh-CN"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en-US" altLang="en-US" sz="1200">
                          <a:solidFill>
                            <a:schemeClr val="tx2"/>
                          </a:solidFill>
                          <a:latin typeface="微软雅黑" panose="020B0503020204020204" pitchFamily="34" charset="-122"/>
                          <a:ea typeface="微软雅黑" panose="020B0503020204020204" pitchFamily="34" charset="-122"/>
                        </a:rPr>
                        <a:t>x</a:t>
                      </a:r>
                      <a:endParaRPr lang="en-US"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en-US" altLang="en-US" sz="1200">
                          <a:solidFill>
                            <a:schemeClr val="tx2"/>
                          </a:solidFill>
                          <a:latin typeface="微软雅黑" panose="020B0503020204020204" pitchFamily="34" charset="-122"/>
                          <a:ea typeface="微软雅黑" panose="020B0503020204020204" pitchFamily="34" charset="-122"/>
                        </a:rPr>
                        <a:t>x</a:t>
                      </a:r>
                      <a:endParaRPr lang="en-US"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en-US" altLang="en-US" sz="1200">
                          <a:solidFill>
                            <a:schemeClr val="tx2"/>
                          </a:solidFill>
                          <a:latin typeface="微软雅黑" panose="020B0503020204020204" pitchFamily="34" charset="-122"/>
                          <a:ea typeface="微软雅黑" panose="020B0503020204020204" pitchFamily="34" charset="-122"/>
                        </a:rPr>
                        <a:t>x</a:t>
                      </a:r>
                      <a:endParaRPr lang="en-US"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en-US" altLang="en-US" sz="1200">
                          <a:solidFill>
                            <a:schemeClr val="tx2"/>
                          </a:solidFill>
                          <a:latin typeface="微软雅黑" panose="020B0503020204020204" pitchFamily="34" charset="-122"/>
                          <a:ea typeface="微软雅黑" panose="020B0503020204020204" pitchFamily="34" charset="-122"/>
                        </a:rPr>
                        <a:t>x</a:t>
                      </a:r>
                      <a:endParaRPr lang="en-US"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r>
              <a:tr h="476250">
                <a:tc rowSpan="3">
                  <a:txBody>
                    <a:bodyPr/>
                    <a:p>
                      <a:pPr indent="0" algn="ctr">
                        <a:buNone/>
                      </a:pPr>
                      <a:r>
                        <a:rPr lang="zh-CN" sz="1200">
                          <a:solidFill>
                            <a:schemeClr val="tx2"/>
                          </a:solidFill>
                          <a:latin typeface="微软雅黑" panose="020B0503020204020204" pitchFamily="34" charset="-122"/>
                          <a:ea typeface="微软雅黑" panose="020B0503020204020204" pitchFamily="34" charset="-122"/>
                        </a:rPr>
                        <a:t>行业型</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28575">
                      <a:solidFill>
                        <a:srgbClr val="1E53A4"/>
                      </a:solidFill>
                      <a:prstDash val="solid"/>
                    </a:lnL>
                    <a:lnR w="3175">
                      <a:solidFill>
                        <a:srgbClr val="1E53A4"/>
                      </a:solidFill>
                      <a:prstDash val="solid"/>
                    </a:lnR>
                    <a:lnT w="3175">
                      <a:solidFill>
                        <a:srgbClr val="1E53A4"/>
                      </a:solidFill>
                      <a:prstDash val="solid"/>
                    </a:lnT>
                    <a:lnB w="28575">
                      <a:solidFill>
                        <a:srgbClr val="1E53A4"/>
                      </a:solidFill>
                      <a:prstDash val="solid"/>
                    </a:lnB>
                  </a:tcPr>
                </a:tc>
                <a:tc>
                  <a:txBody>
                    <a:bodyPr/>
                    <a:p>
                      <a:pPr indent="0" algn="ctr">
                        <a:buNone/>
                      </a:pPr>
                      <a:r>
                        <a:rPr lang="zh-CN" sz="1200">
                          <a:solidFill>
                            <a:schemeClr val="tx2"/>
                          </a:solidFill>
                          <a:latin typeface="微软雅黑" panose="020B0503020204020204" pitchFamily="34" charset="-122"/>
                          <a:ea typeface="微软雅黑" panose="020B0503020204020204" pitchFamily="34" charset="-122"/>
                        </a:rPr>
                        <a:t>供应链金融</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zh-CN" sz="1200">
                          <a:solidFill>
                            <a:schemeClr val="tx2"/>
                          </a:solidFill>
                          <a:latin typeface="微软雅黑" panose="020B0503020204020204" pitchFamily="34" charset="-122"/>
                          <a:ea typeface="微软雅黑" panose="020B0503020204020204" pitchFamily="34" charset="-122"/>
                        </a:rPr>
                        <a:t>双链通</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zh-CN" sz="1200">
                          <a:solidFill>
                            <a:schemeClr val="tx2"/>
                          </a:solidFill>
                          <a:latin typeface="微软雅黑" panose="020B0503020204020204" pitchFamily="34" charset="-122"/>
                          <a:ea typeface="微软雅黑" panose="020B0503020204020204" pitchFamily="34" charset="-122"/>
                        </a:rPr>
                        <a:t>飞洛供应链</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en-US" sz="1200">
                          <a:solidFill>
                            <a:schemeClr val="tx2"/>
                          </a:solidFill>
                          <a:latin typeface="微软雅黑" panose="020B0503020204020204" pitchFamily="34" charset="-122"/>
                          <a:ea typeface="微软雅黑" panose="020B0503020204020204" pitchFamily="34" charset="-122"/>
                        </a:rPr>
                        <a:t>x</a:t>
                      </a:r>
                      <a:endParaRPr lang="en-US"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zh-CN" sz="1200">
                          <a:solidFill>
                            <a:schemeClr val="tx2"/>
                          </a:solidFill>
                          <a:latin typeface="微软雅黑" panose="020B0503020204020204" pitchFamily="34" charset="-122"/>
                          <a:ea typeface="微软雅黑" panose="020B0503020204020204" pitchFamily="34" charset="-122"/>
                        </a:rPr>
                        <a:t>微企链</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en-US" sz="1200">
                          <a:solidFill>
                            <a:schemeClr val="tx2"/>
                          </a:solidFill>
                          <a:latin typeface="微软雅黑" panose="020B0503020204020204" pitchFamily="34" charset="-122"/>
                          <a:ea typeface="微软雅黑" panose="020B0503020204020204" pitchFamily="34" charset="-122"/>
                        </a:rPr>
                        <a:t>x</a:t>
                      </a:r>
                      <a:endParaRPr lang="en-US"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zh-CN" altLang="en-US" sz="1200">
                          <a:solidFill>
                            <a:schemeClr val="tx2"/>
                          </a:solidFill>
                          <a:latin typeface="微软雅黑" panose="020B0503020204020204" pitchFamily="34" charset="-122"/>
                          <a:ea typeface="微软雅黑" panose="020B0503020204020204" pitchFamily="34" charset="-122"/>
                        </a:rPr>
                        <a:t>泽金供应链金融平台</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indent="0" algn="ctr">
                        <a:buNone/>
                      </a:pPr>
                      <a:r>
                        <a:rPr lang="zh-CN" sz="1200">
                          <a:solidFill>
                            <a:schemeClr val="tx2"/>
                          </a:solidFill>
                          <a:latin typeface="微软雅黑" panose="020B0503020204020204" pitchFamily="34" charset="-122"/>
                          <a:ea typeface="微软雅黑" panose="020B0503020204020204" pitchFamily="34" charset="-122"/>
                        </a:rPr>
                        <a:t>布比壹诺金融</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r>
              <a:tr h="322580">
                <a:tc vMerge="1">
                  <a:tcPr>
                    <a:lnL w="28575">
                      <a:solidFill>
                        <a:srgbClr val="1E53A4"/>
                      </a:solidFill>
                      <a:prstDash val="solid"/>
                    </a:lnL>
                    <a:lnR w="3175">
                      <a:solidFill>
                        <a:srgbClr val="1E53A4"/>
                      </a:solidFill>
                      <a:prstDash val="solid"/>
                    </a:lnR>
                    <a:lnB w="28575">
                      <a:solidFill>
                        <a:srgbClr val="1E53A4"/>
                      </a:solidFill>
                      <a:prstDash val="solid"/>
                    </a:lnB>
                  </a:tcPr>
                </a:tc>
                <a:tc>
                  <a:txBody>
                    <a:bodyPr/>
                    <a:p>
                      <a:pPr algn="ctr">
                        <a:buClrTx/>
                        <a:buSzTx/>
                        <a:buFontTx/>
                        <a:buNone/>
                      </a:pPr>
                      <a:r>
                        <a:rPr lang="en-US" altLang="en-US" sz="1200">
                          <a:solidFill>
                            <a:schemeClr val="tx2"/>
                          </a:solidFill>
                          <a:latin typeface="微软雅黑" panose="020B0503020204020204" pitchFamily="34" charset="-122"/>
                          <a:ea typeface="微软雅黑" panose="020B0503020204020204" pitchFamily="34" charset="-122"/>
                        </a:rPr>
                        <a:t>版权保护</a:t>
                      </a:r>
                      <a:endParaRPr lang="en-US"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algn="ctr">
                        <a:buClrTx/>
                        <a:buSzTx/>
                        <a:buFontTx/>
                        <a:buNone/>
                      </a:pPr>
                      <a:r>
                        <a:rPr lang="en-US" altLang="en-US" sz="1200">
                          <a:solidFill>
                            <a:schemeClr val="tx2"/>
                          </a:solidFill>
                          <a:latin typeface="微软雅黑" panose="020B0503020204020204" pitchFamily="34" charset="-122"/>
                          <a:ea typeface="微软雅黑" panose="020B0503020204020204" pitchFamily="34" charset="-122"/>
                        </a:rPr>
                        <a:t>有应用</a:t>
                      </a:r>
                      <a:endParaRPr lang="en-US"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algn="ctr">
                        <a:buClrTx/>
                        <a:buSzTx/>
                        <a:buFontTx/>
                        <a:buNone/>
                      </a:pPr>
                      <a:r>
                        <a:rPr lang="en-US" altLang="en-US" sz="1200">
                          <a:solidFill>
                            <a:schemeClr val="tx2"/>
                          </a:solidFill>
                          <a:latin typeface="微软雅黑" panose="020B0503020204020204" pitchFamily="34" charset="-122"/>
                          <a:ea typeface="微软雅黑" panose="020B0503020204020204" pitchFamily="34" charset="-122"/>
                        </a:rPr>
                        <a:t>NS</a:t>
                      </a:r>
                      <a:endParaRPr lang="en-US"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algn="ctr">
                        <a:buClrTx/>
                        <a:buSzTx/>
                        <a:buFontTx/>
                        <a:buNone/>
                      </a:pPr>
                      <a:r>
                        <a:rPr lang="zh-CN" altLang="en-US" sz="1200">
                          <a:solidFill>
                            <a:schemeClr val="tx2"/>
                          </a:solidFill>
                          <a:latin typeface="微软雅黑" panose="020B0503020204020204" pitchFamily="34" charset="-122"/>
                          <a:ea typeface="微软雅黑" panose="020B0503020204020204" pitchFamily="34" charset="-122"/>
                        </a:rPr>
                        <a:t>有应用</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algn="ctr">
                        <a:buClrTx/>
                        <a:buSzTx/>
                        <a:buFontTx/>
                        <a:buNone/>
                      </a:pPr>
                      <a:r>
                        <a:rPr lang="en-US" altLang="en-US" sz="1200">
                          <a:solidFill>
                            <a:schemeClr val="tx2"/>
                          </a:solidFill>
                          <a:latin typeface="微软雅黑" panose="020B0503020204020204" pitchFamily="34" charset="-122"/>
                          <a:ea typeface="微软雅黑" panose="020B0503020204020204" pitchFamily="34" charset="-122"/>
                        </a:rPr>
                        <a:t>至信链</a:t>
                      </a:r>
                      <a:endParaRPr lang="en-US"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algn="ctr">
                        <a:buClrTx/>
                        <a:buSzTx/>
                        <a:buFontTx/>
                        <a:buNone/>
                      </a:pPr>
                      <a:r>
                        <a:rPr lang="en-US" altLang="en-US" sz="1200">
                          <a:solidFill>
                            <a:schemeClr val="tx2"/>
                          </a:solidFill>
                          <a:latin typeface="微软雅黑" panose="020B0503020204020204" pitchFamily="34" charset="-122"/>
                          <a:ea typeface="微软雅黑" panose="020B0503020204020204" pitchFamily="34" charset="-122"/>
                        </a:rPr>
                        <a:t>x</a:t>
                      </a:r>
                      <a:endParaRPr lang="en-US"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algn="ctr">
                        <a:buClrTx/>
                        <a:buSzTx/>
                        <a:buFontTx/>
                        <a:buNone/>
                      </a:pPr>
                      <a:r>
                        <a:rPr lang="en-US" altLang="en-US" sz="1200">
                          <a:solidFill>
                            <a:schemeClr val="tx2"/>
                          </a:solidFill>
                          <a:latin typeface="微软雅黑" panose="020B0503020204020204" pitchFamily="34" charset="-122"/>
                          <a:ea typeface="微软雅黑" panose="020B0503020204020204" pitchFamily="34" charset="-122"/>
                        </a:rPr>
                        <a:t>x</a:t>
                      </a:r>
                      <a:endParaRPr lang="en-US"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c>
                  <a:txBody>
                    <a:bodyPr/>
                    <a:p>
                      <a:pPr algn="ctr">
                        <a:buClrTx/>
                        <a:buSzTx/>
                        <a:buFontTx/>
                        <a:buNone/>
                      </a:pPr>
                      <a:r>
                        <a:rPr lang="en-US" altLang="en-US" sz="1200">
                          <a:solidFill>
                            <a:schemeClr val="tx2"/>
                          </a:solidFill>
                          <a:latin typeface="微软雅黑" panose="020B0503020204020204" pitchFamily="34" charset="-122"/>
                          <a:ea typeface="微软雅黑" panose="020B0503020204020204" pitchFamily="34" charset="-122"/>
                        </a:rPr>
                        <a:t>x</a:t>
                      </a:r>
                      <a:endParaRPr lang="en-US"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3175">
                      <a:solidFill>
                        <a:srgbClr val="1E53A4"/>
                      </a:solidFill>
                      <a:prstDash val="solid"/>
                    </a:lnB>
                  </a:tcPr>
                </a:tc>
              </a:tr>
              <a:tr h="477520">
                <a:tc vMerge="1">
                  <a:tcPr>
                    <a:lnL w="28575">
                      <a:solidFill>
                        <a:srgbClr val="1E53A4"/>
                      </a:solidFill>
                      <a:prstDash val="solid"/>
                    </a:lnL>
                    <a:lnR w="3175">
                      <a:solidFill>
                        <a:srgbClr val="1E53A4"/>
                      </a:solidFill>
                      <a:prstDash val="solid"/>
                    </a:lnR>
                    <a:lnB w="28575">
                      <a:solidFill>
                        <a:srgbClr val="1E53A4"/>
                      </a:solidFill>
                      <a:prstDash val="solid"/>
                    </a:lnB>
                  </a:tcPr>
                </a:tc>
                <a:tc>
                  <a:txBody>
                    <a:bodyPr/>
                    <a:p>
                      <a:pPr indent="0" algn="ctr">
                        <a:buNone/>
                      </a:pPr>
                      <a:r>
                        <a:rPr lang="zh-CN" altLang="en-US" sz="1200">
                          <a:solidFill>
                            <a:schemeClr val="tx2"/>
                          </a:solidFill>
                          <a:latin typeface="微软雅黑" panose="020B0503020204020204" pitchFamily="34" charset="-122"/>
                          <a:ea typeface="微软雅黑" panose="020B0503020204020204" pitchFamily="34" charset="-122"/>
                        </a:rPr>
                        <a:t>电子发票</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28575">
                      <a:solidFill>
                        <a:srgbClr val="1E53A4"/>
                      </a:solidFill>
                      <a:prstDash val="solid"/>
                    </a:lnB>
                  </a:tcPr>
                </a:tc>
                <a:tc>
                  <a:txBody>
                    <a:bodyPr/>
                    <a:p>
                      <a:pPr indent="0" algn="ctr">
                        <a:buNone/>
                      </a:pPr>
                      <a:r>
                        <a:rPr lang="zh-CN" altLang="en-US" sz="1200">
                          <a:solidFill>
                            <a:schemeClr val="tx2"/>
                          </a:solidFill>
                          <a:latin typeface="微软雅黑" panose="020B0503020204020204" pitchFamily="34" charset="-122"/>
                          <a:ea typeface="微软雅黑" panose="020B0503020204020204" pitchFamily="34" charset="-122"/>
                          <a:sym typeface="+mn-ea"/>
                        </a:rPr>
                        <a:t>税链</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28575">
                      <a:solidFill>
                        <a:srgbClr val="1E53A4"/>
                      </a:solidFill>
                      <a:prstDash val="solid"/>
                    </a:lnB>
                  </a:tcPr>
                </a:tc>
                <a:tc>
                  <a:txBody>
                    <a:bodyPr/>
                    <a:p>
                      <a:pPr indent="0" algn="ctr">
                        <a:buNone/>
                      </a:pPr>
                      <a:r>
                        <a:rPr lang="en-US" altLang="en-US" sz="1200">
                          <a:solidFill>
                            <a:schemeClr val="tx2"/>
                          </a:solidFill>
                          <a:latin typeface="微软雅黑" panose="020B0503020204020204" pitchFamily="34" charset="-122"/>
                          <a:ea typeface="微软雅黑" panose="020B0503020204020204" pitchFamily="34" charset="-122"/>
                        </a:rPr>
                        <a:t>NS</a:t>
                      </a:r>
                      <a:endParaRPr lang="en-US"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28575">
                      <a:solidFill>
                        <a:srgbClr val="1E53A4"/>
                      </a:solidFill>
                      <a:prstDash val="solid"/>
                    </a:lnB>
                  </a:tcPr>
                </a:tc>
                <a:tc>
                  <a:txBody>
                    <a:bodyPr/>
                    <a:p>
                      <a:pPr indent="0" algn="ctr">
                        <a:buNone/>
                      </a:pPr>
                      <a:r>
                        <a:rPr lang="en-US" altLang="en-US" sz="1200">
                          <a:solidFill>
                            <a:schemeClr val="tx2"/>
                          </a:solidFill>
                          <a:latin typeface="微软雅黑" panose="020B0503020204020204" pitchFamily="34" charset="-122"/>
                          <a:ea typeface="微软雅黑" panose="020B0503020204020204" pitchFamily="34" charset="-122"/>
                        </a:rPr>
                        <a:t>x</a:t>
                      </a:r>
                      <a:endParaRPr lang="en-US"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28575">
                      <a:solidFill>
                        <a:srgbClr val="1E53A4"/>
                      </a:solidFill>
                      <a:prstDash val="solid"/>
                    </a:lnB>
                  </a:tcPr>
                </a:tc>
                <a:tc>
                  <a:txBody>
                    <a:bodyPr/>
                    <a:p>
                      <a:pPr indent="0" algn="ctr">
                        <a:buNone/>
                      </a:pPr>
                      <a:r>
                        <a:rPr lang="zh-CN" altLang="en-US" sz="1200">
                          <a:solidFill>
                            <a:schemeClr val="tx2"/>
                          </a:solidFill>
                          <a:latin typeface="微软雅黑" panose="020B0503020204020204" pitchFamily="34" charset="-122"/>
                          <a:ea typeface="微软雅黑" panose="020B0503020204020204" pitchFamily="34" charset="-122"/>
                        </a:rPr>
                        <a:t>区块链</a:t>
                      </a:r>
                      <a:endParaRPr lang="zh-CN" altLang="en-US" sz="1200">
                        <a:solidFill>
                          <a:schemeClr val="tx2"/>
                        </a:solidFill>
                        <a:latin typeface="微软雅黑" panose="020B0503020204020204" pitchFamily="34" charset="-122"/>
                        <a:ea typeface="微软雅黑" panose="020B0503020204020204" pitchFamily="34" charset="-122"/>
                      </a:endParaRPr>
                    </a:p>
                    <a:p>
                      <a:pPr indent="0" algn="ctr">
                        <a:buNone/>
                      </a:pPr>
                      <a:r>
                        <a:rPr lang="zh-CN" altLang="en-US" sz="1200">
                          <a:solidFill>
                            <a:schemeClr val="tx2"/>
                          </a:solidFill>
                          <a:latin typeface="微软雅黑" panose="020B0503020204020204" pitchFamily="34" charset="-122"/>
                          <a:ea typeface="微软雅黑" panose="020B0503020204020204" pitchFamily="34" charset="-122"/>
                        </a:rPr>
                        <a:t>电子发票</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28575">
                      <a:solidFill>
                        <a:srgbClr val="1E53A4"/>
                      </a:solidFill>
                      <a:prstDash val="solid"/>
                    </a:lnB>
                  </a:tcPr>
                </a:tc>
                <a:tc>
                  <a:txBody>
                    <a:bodyPr/>
                    <a:p>
                      <a:pPr indent="0" algn="ctr">
                        <a:buNone/>
                      </a:pPr>
                      <a:r>
                        <a:rPr lang="en-US" altLang="en-US" sz="1200">
                          <a:solidFill>
                            <a:schemeClr val="tx2"/>
                          </a:solidFill>
                          <a:latin typeface="微软雅黑" panose="020B0503020204020204" pitchFamily="34" charset="-122"/>
                          <a:ea typeface="微软雅黑" panose="020B0503020204020204" pitchFamily="34" charset="-122"/>
                        </a:rPr>
                        <a:t>x</a:t>
                      </a:r>
                      <a:endParaRPr lang="en-US"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28575">
                      <a:solidFill>
                        <a:srgbClr val="1E53A4"/>
                      </a:solidFill>
                      <a:prstDash val="solid"/>
                    </a:lnB>
                  </a:tcPr>
                </a:tc>
                <a:tc>
                  <a:txBody>
                    <a:bodyPr/>
                    <a:p>
                      <a:pPr indent="0" algn="ctr">
                        <a:buNone/>
                      </a:pPr>
                      <a:r>
                        <a:rPr lang="en-US" altLang="en-US" sz="1200">
                          <a:solidFill>
                            <a:schemeClr val="tx2"/>
                          </a:solidFill>
                          <a:latin typeface="微软雅黑" panose="020B0503020204020204" pitchFamily="34" charset="-122"/>
                          <a:ea typeface="微软雅黑" panose="020B0503020204020204" pitchFamily="34" charset="-122"/>
                        </a:rPr>
                        <a:t>x</a:t>
                      </a:r>
                      <a:endParaRPr lang="en-US"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28575">
                      <a:solidFill>
                        <a:srgbClr val="1E53A4"/>
                      </a:solidFill>
                      <a:prstDash val="solid"/>
                    </a:lnB>
                  </a:tcPr>
                </a:tc>
                <a:tc>
                  <a:txBody>
                    <a:bodyPr/>
                    <a:p>
                      <a:pPr indent="0" algn="ctr">
                        <a:buNone/>
                      </a:pPr>
                      <a:r>
                        <a:rPr lang="en-US" altLang="en-US" sz="1200">
                          <a:solidFill>
                            <a:schemeClr val="tx2"/>
                          </a:solidFill>
                          <a:latin typeface="微软雅黑" panose="020B0503020204020204" pitchFamily="34" charset="-122"/>
                          <a:ea typeface="微软雅黑" panose="020B0503020204020204" pitchFamily="34" charset="-122"/>
                        </a:rPr>
                        <a:t>x</a:t>
                      </a:r>
                      <a:endParaRPr lang="en-US"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28575">
                      <a:solidFill>
                        <a:srgbClr val="1E53A4"/>
                      </a:solidFill>
                      <a:prstDash val="solid"/>
                    </a:lnB>
                  </a:tcPr>
                </a:tc>
              </a:tr>
              <a:tr h="542290">
                <a:tc gridSpan="2">
                  <a:txBody>
                    <a:bodyPr/>
                    <a:p>
                      <a:pPr indent="0" algn="ctr">
                        <a:buNone/>
                      </a:pPr>
                      <a:r>
                        <a:rPr lang="zh-CN" altLang="en-US" sz="1200">
                          <a:solidFill>
                            <a:schemeClr val="tx2"/>
                          </a:solidFill>
                          <a:latin typeface="微软雅黑" panose="020B0503020204020204" pitchFamily="34" charset="-122"/>
                          <a:ea typeface="微软雅黑" panose="020B0503020204020204" pitchFamily="34" charset="-122"/>
                        </a:rPr>
                        <a:t>其他方向</a:t>
                      </a:r>
                      <a:endParaRPr lang="zh-CN" altLang="en-US" sz="1200">
                        <a:solidFill>
                          <a:schemeClr val="tx2"/>
                        </a:solidFill>
                        <a:latin typeface="微软雅黑" panose="020B0503020204020204" pitchFamily="34" charset="-122"/>
                        <a:ea typeface="微软雅黑" panose="020B0503020204020204" pitchFamily="34" charset="-122"/>
                      </a:endParaRPr>
                    </a:p>
                  </a:txBody>
                  <a:tcPr anchor="ctr" anchorCtr="0">
                    <a:lnL w="28575">
                      <a:solidFill>
                        <a:srgbClr val="1E53A4"/>
                      </a:solidFill>
                      <a:prstDash val="solid"/>
                    </a:lnL>
                    <a:lnR w="3175">
                      <a:solidFill>
                        <a:srgbClr val="1E53A4"/>
                      </a:solidFill>
                      <a:prstDash val="solid"/>
                    </a:lnR>
                    <a:lnB w="28575">
                      <a:solidFill>
                        <a:srgbClr val="1E53A4"/>
                      </a:solidFill>
                      <a:prstDash val="solid"/>
                    </a:lnB>
                  </a:tcPr>
                </a:tc>
                <a:tc hMerge="1">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28575">
                      <a:solidFill>
                        <a:srgbClr val="1E53A4"/>
                      </a:solidFill>
                      <a:prstDash val="solid"/>
                    </a:lnB>
                  </a:tcPr>
                </a:tc>
                <a:tc>
                  <a:txBody>
                    <a:bodyPr/>
                    <a:p>
                      <a:pPr indent="0" algn="l">
                        <a:buNone/>
                      </a:pPr>
                      <a:r>
                        <a:rPr lang="zh-CN" altLang="en-US" sz="1200">
                          <a:solidFill>
                            <a:schemeClr val="tx2"/>
                          </a:solidFill>
                          <a:latin typeface="微软雅黑" panose="020B0503020204020204" pitchFamily="34" charset="-122"/>
                          <a:ea typeface="微软雅黑" panose="020B0503020204020204" pitchFamily="34" charset="-122"/>
                        </a:rPr>
                        <a:t>聚焦通用场景和金融领域，包括联合营销、风控、数字资产流转和跨境汇款等。</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28575">
                      <a:solidFill>
                        <a:srgbClr val="1E53A4"/>
                      </a:solidFill>
                      <a:prstDash val="solid"/>
                    </a:lnB>
                  </a:tcPr>
                </a:tc>
                <a:tc>
                  <a:txBody>
                    <a:bodyPr/>
                    <a:p>
                      <a:pPr indent="0" algn="l">
                        <a:buNone/>
                      </a:pPr>
                      <a:r>
                        <a:rPr lang="zh-CN" altLang="en-US" sz="1200">
                          <a:solidFill>
                            <a:schemeClr val="tx2"/>
                          </a:solidFill>
                          <a:latin typeface="微软雅黑" panose="020B0503020204020204" pitchFamily="34" charset="-122"/>
                          <a:ea typeface="微软雅黑" panose="020B0503020204020204" pitchFamily="34" charset="-122"/>
                        </a:rPr>
                        <a:t>聚焦通用场景，包括数字资产、业务协作和数据交换等方向。</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28575">
                      <a:solidFill>
                        <a:srgbClr val="1E53A4"/>
                      </a:solidFill>
                      <a:prstDash val="solid"/>
                    </a:lnB>
                  </a:tcPr>
                </a:tc>
                <a:tc>
                  <a:txBody>
                    <a:bodyPr/>
                    <a:p>
                      <a:pPr indent="0" algn="l">
                        <a:buNone/>
                      </a:pPr>
                      <a:r>
                        <a:rPr lang="zh-CN" altLang="en-US" sz="1200">
                          <a:solidFill>
                            <a:schemeClr val="tx2"/>
                          </a:solidFill>
                          <a:latin typeface="微软雅黑" panose="020B0503020204020204" pitchFamily="34" charset="-122"/>
                          <a:ea typeface="微软雅黑" panose="020B0503020204020204" pitchFamily="34" charset="-122"/>
                        </a:rPr>
                        <a:t>更关注行业垂直领域，如政务、司法和金融等行业。</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28575">
                      <a:solidFill>
                        <a:srgbClr val="1E53A4"/>
                      </a:solidFill>
                      <a:prstDash val="solid"/>
                    </a:lnB>
                  </a:tcPr>
                </a:tc>
                <a:tc>
                  <a:txBody>
                    <a:bodyPr/>
                    <a:p>
                      <a:pPr indent="0" algn="l">
                        <a:buNone/>
                      </a:pPr>
                      <a:r>
                        <a:rPr lang="zh-CN" altLang="en-US" sz="1200">
                          <a:solidFill>
                            <a:schemeClr val="tx2"/>
                          </a:solidFill>
                          <a:latin typeface="微软雅黑" panose="020B0503020204020204" pitchFamily="34" charset="-122"/>
                          <a:ea typeface="微软雅黑" panose="020B0503020204020204" pitchFamily="34" charset="-122"/>
                        </a:rPr>
                        <a:t>数字资产和游戏等。</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28575">
                      <a:solidFill>
                        <a:srgbClr val="1E53A4"/>
                      </a:solidFill>
                      <a:prstDash val="solid"/>
                    </a:lnB>
                  </a:tcPr>
                </a:tc>
                <a:tc>
                  <a:txBody>
                    <a:bodyPr/>
                    <a:p>
                      <a:pPr indent="0" algn="l">
                        <a:buNone/>
                      </a:pPr>
                      <a:r>
                        <a:rPr lang="zh-CN" altLang="en-US" sz="1200">
                          <a:solidFill>
                            <a:schemeClr val="tx2"/>
                          </a:solidFill>
                          <a:latin typeface="微软雅黑" panose="020B0503020204020204" pitchFamily="34" charset="-122"/>
                          <a:ea typeface="微软雅黑" panose="020B0503020204020204" pitchFamily="34" charset="-122"/>
                        </a:rPr>
                        <a:t>营销服务、大数据服务和千里眼直播服务。</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28575">
                      <a:solidFill>
                        <a:srgbClr val="1E53A4"/>
                      </a:solidFill>
                      <a:prstDash val="solid"/>
                    </a:lnB>
                  </a:tcPr>
                </a:tc>
                <a:tc>
                  <a:txBody>
                    <a:bodyPr/>
                    <a:p>
                      <a:pPr indent="0" algn="l">
                        <a:buNone/>
                      </a:pPr>
                      <a:r>
                        <a:rPr lang="en-US" altLang="zh-CN" sz="1200">
                          <a:solidFill>
                            <a:schemeClr val="tx2"/>
                          </a:solidFill>
                          <a:latin typeface="微软雅黑" panose="020B0503020204020204" pitchFamily="34" charset="-122"/>
                          <a:ea typeface="微软雅黑" panose="020B0503020204020204" pitchFamily="34" charset="-122"/>
                        </a:rPr>
                        <a:t>  </a:t>
                      </a:r>
                      <a:r>
                        <a:rPr lang="zh-CN" altLang="en-US" sz="1200">
                          <a:solidFill>
                            <a:schemeClr val="tx2"/>
                          </a:solidFill>
                          <a:latin typeface="微软雅黑" panose="020B0503020204020204" pitchFamily="34" charset="-122"/>
                          <a:ea typeface="微软雅黑" panose="020B0503020204020204" pitchFamily="34" charset="-122"/>
                        </a:rPr>
                        <a:t>聚焦金融领域，在贸易金融、金融资产交易、股权交易、资产证券化等方向均有落地应用。</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28575">
                      <a:solidFill>
                        <a:srgbClr val="1E53A4"/>
                      </a:solidFill>
                      <a:prstDash val="solid"/>
                    </a:lnB>
                  </a:tcPr>
                </a:tc>
                <a:tc>
                  <a:txBody>
                    <a:bodyPr/>
                    <a:p>
                      <a:pPr indent="0" algn="l">
                        <a:buNone/>
                      </a:pPr>
                      <a:r>
                        <a:rPr lang="zh-CN" altLang="en-US" sz="1200">
                          <a:solidFill>
                            <a:schemeClr val="tx2"/>
                          </a:solidFill>
                          <a:latin typeface="微软雅黑" panose="020B0503020204020204" pitchFamily="34" charset="-122"/>
                          <a:ea typeface="微软雅黑" panose="020B0503020204020204" pitchFamily="34" charset="-122"/>
                        </a:rPr>
                        <a:t>数字资产和数字政务。</a:t>
                      </a:r>
                      <a:endParaRPr lang="zh-CN" altLang="en-US" sz="12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3175">
                      <a:solidFill>
                        <a:srgbClr val="1E53A4"/>
                      </a:solidFill>
                      <a:prstDash val="solid"/>
                    </a:lnL>
                    <a:lnR w="3175">
                      <a:solidFill>
                        <a:srgbClr val="1E53A4"/>
                      </a:solidFill>
                      <a:prstDash val="solid"/>
                    </a:lnR>
                    <a:lnT w="3175">
                      <a:solidFill>
                        <a:srgbClr val="1E53A4"/>
                      </a:solidFill>
                      <a:prstDash val="solid"/>
                    </a:lnT>
                    <a:lnB w="28575">
                      <a:solidFill>
                        <a:srgbClr val="1E53A4"/>
                      </a:solidFill>
                      <a:prstDash val="solid"/>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zh-CN" altLang="en-US" b="1" dirty="0">
                <a:ea typeface="微软雅黑" panose="020B0503020204020204" pitchFamily="34" charset="-122"/>
                <a:cs typeface="+mn-ea"/>
                <a:sym typeface="Arial" panose="020B0604020202090204" pitchFamily="34" charset="0"/>
              </a:rPr>
              <a:t>区块链</a:t>
            </a:r>
            <a:r>
              <a:rPr lang="en-US" altLang="zh-CN" b="1" dirty="0">
                <a:ea typeface="微软雅黑" panose="020B0503020204020204" pitchFamily="34" charset="-122"/>
                <a:cs typeface="+mn-ea"/>
                <a:sym typeface="Arial" panose="020B0604020202090204" pitchFamily="34" charset="0"/>
              </a:rPr>
              <a:t>SaaS</a:t>
            </a:r>
            <a:r>
              <a:rPr lang="zh-CN" altLang="en-US" b="1" dirty="0">
                <a:ea typeface="微软雅黑" panose="020B0503020204020204" pitchFamily="34" charset="-122"/>
                <a:cs typeface="+mn-ea"/>
                <a:sym typeface="Arial" panose="020B0604020202090204" pitchFamily="34" charset="0"/>
              </a:rPr>
              <a:t>竞品简要分析（通用型</a:t>
            </a:r>
            <a:r>
              <a:rPr lang="en-US" altLang="zh-CN" b="1" dirty="0">
                <a:ea typeface="微软雅黑" panose="020B0503020204020204" pitchFamily="34" charset="-122"/>
                <a:cs typeface="+mn-ea"/>
                <a:sym typeface="Arial" panose="020B0604020202090204" pitchFamily="34" charset="0"/>
              </a:rPr>
              <a:t>-</a:t>
            </a:r>
            <a:r>
              <a:rPr lang="zh-CN" altLang="en-US" b="1" dirty="0">
                <a:ea typeface="微软雅黑" panose="020B0503020204020204" pitchFamily="34" charset="-122"/>
                <a:cs typeface="+mn-ea"/>
                <a:sym typeface="Arial" panose="020B0604020202090204" pitchFamily="34" charset="0"/>
              </a:rPr>
              <a:t>可信存证）</a:t>
            </a:r>
            <a:endParaRPr lang="zh-CN" altLang="en-US" b="1" dirty="0">
              <a:ea typeface="微软雅黑" panose="020B0503020204020204" pitchFamily="34" charset="-122"/>
              <a:cs typeface="+mn-ea"/>
              <a:sym typeface="Arial" panose="020B0604020202090204" pitchFamily="34" charset="0"/>
            </a:endParaRPr>
          </a:p>
        </p:txBody>
      </p:sp>
      <p:graphicFrame>
        <p:nvGraphicFramePr>
          <p:cNvPr id="6" name="表格 5"/>
          <p:cNvGraphicFramePr/>
          <p:nvPr>
            <p:custDataLst>
              <p:tags r:id="rId1"/>
            </p:custDataLst>
          </p:nvPr>
        </p:nvGraphicFramePr>
        <p:xfrm>
          <a:off x="600710" y="1021715"/>
          <a:ext cx="10847705" cy="3778250"/>
        </p:xfrm>
        <a:graphic>
          <a:graphicData uri="http://schemas.openxmlformats.org/drawingml/2006/table">
            <a:tbl>
              <a:tblPr firstRow="1" bandRow="1">
                <a:tableStyleId>{7E9639D4-E3E2-4D34-9284-5A2195B3D0D7}</a:tableStyleId>
              </a:tblPr>
              <a:tblGrid>
                <a:gridCol w="1227455"/>
                <a:gridCol w="2214880"/>
                <a:gridCol w="2377440"/>
                <a:gridCol w="2398395"/>
                <a:gridCol w="2629535"/>
              </a:tblGrid>
              <a:tr h="332740">
                <a:tc>
                  <a:txBody>
                    <a:bodyPr/>
                    <a:p>
                      <a:pPr indent="0" algn="ctr">
                        <a:buNone/>
                      </a:pPr>
                      <a:endParaRPr lang="en-US" altLang="en-US" sz="1600">
                        <a:latin typeface="微软雅黑" panose="020B0503020204020204" pitchFamily="34" charset="-122"/>
                        <a:ea typeface="微软雅黑" panose="020B0503020204020204" pitchFamily="34" charset="-122"/>
                      </a:endParaRPr>
                    </a:p>
                  </a:txBody>
                  <a:tcPr marL="12700" marR="12700" marT="12700" vert="horz" anchor="ctr">
                    <a:lnL w="28575" cap="flat" cmpd="sng" algn="ctr">
                      <a:solidFill>
                        <a:schemeClr val="tx1"/>
                      </a:solidFill>
                      <a:prstDash val="solid"/>
                      <a:miter lim="800000"/>
                    </a:lnL>
                    <a:lnR w="6350">
                      <a:solidFill>
                        <a:schemeClr val="tx1"/>
                      </a:solidFill>
                      <a:prstDash val="solid"/>
                    </a:lnR>
                    <a:lnT w="28575" cap="flat" cmpd="sng" algn="ctr">
                      <a:solidFill>
                        <a:schemeClr val="tx1"/>
                      </a:solidFill>
                      <a:prstDash val="solid"/>
                      <a:miter lim="800000"/>
                    </a:lnT>
                    <a:lnB w="6350" cap="flat" cmpd="sng" algn="ctr">
                      <a:solidFill>
                        <a:schemeClr val="tx1"/>
                      </a:solidFill>
                      <a:prstDash val="solid"/>
                      <a:miter lim="800000"/>
                    </a:lnB>
                  </a:tcPr>
                </a:tc>
                <a:tc>
                  <a:txBody>
                    <a:bodyPr/>
                    <a:p>
                      <a:pPr indent="0" algn="ctr">
                        <a:buNone/>
                      </a:pPr>
                      <a:r>
                        <a:rPr lang="zh-CN" sz="1800">
                          <a:latin typeface="微软雅黑" panose="020B0503020204020204" pitchFamily="34" charset="-122"/>
                          <a:ea typeface="微软雅黑" panose="020B0503020204020204" pitchFamily="34" charset="-122"/>
                        </a:rPr>
                        <a:t>蚂蚁区块链</a:t>
                      </a:r>
                      <a:endParaRPr lang="zh-CN" altLang="en-US" sz="1800">
                        <a:latin typeface="微软雅黑" panose="020B0503020204020204" pitchFamily="34" charset="-122"/>
                        <a:ea typeface="微软雅黑" panose="020B0503020204020204" pitchFamily="34" charset="-122"/>
                      </a:endParaRPr>
                    </a:p>
                  </a:txBody>
                  <a:tcPr marL="12700" marR="12700" marT="12700" vert="horz" anchor="ctr">
                    <a:lnL w="6350">
                      <a:solidFill>
                        <a:schemeClr val="tx1"/>
                      </a:solidFill>
                      <a:prstDash val="solid"/>
                    </a:lnL>
                    <a:lnR w="6350">
                      <a:solidFill>
                        <a:schemeClr val="tx1"/>
                      </a:solidFill>
                      <a:prstDash val="solid"/>
                    </a:lnR>
                    <a:lnT w="28575" cap="flat" cmpd="sng" algn="ctr">
                      <a:solidFill>
                        <a:schemeClr val="tx1"/>
                      </a:solidFill>
                      <a:prstDash val="solid"/>
                      <a:miter lim="800000"/>
                    </a:lnT>
                    <a:lnB w="6350" cap="flat" cmpd="sng" algn="ctr">
                      <a:solidFill>
                        <a:schemeClr val="tx1"/>
                      </a:solidFill>
                      <a:prstDash val="solid"/>
                      <a:miter lim="800000"/>
                    </a:lnB>
                  </a:tcPr>
                </a:tc>
                <a:tc>
                  <a:txBody>
                    <a:bodyPr/>
                    <a:p>
                      <a:pPr indent="0" algn="ctr">
                        <a:buNone/>
                      </a:pPr>
                      <a:r>
                        <a:rPr lang="zh-CN" sz="1800">
                          <a:latin typeface="微软雅黑" panose="020B0503020204020204" pitchFamily="34" charset="-122"/>
                          <a:ea typeface="微软雅黑" panose="020B0503020204020204" pitchFamily="34" charset="-122"/>
                        </a:rPr>
                        <a:t>趣链科技</a:t>
                      </a:r>
                      <a:endParaRPr lang="zh-CN" altLang="en-US" sz="1800">
                        <a:latin typeface="微软雅黑" panose="020B0503020204020204" pitchFamily="34" charset="-122"/>
                        <a:ea typeface="微软雅黑" panose="020B0503020204020204" pitchFamily="34" charset="-122"/>
                      </a:endParaRPr>
                    </a:p>
                  </a:txBody>
                  <a:tcPr marL="12700" marR="12700" marT="12700" vert="horz" anchor="ctr">
                    <a:lnL w="6350">
                      <a:solidFill>
                        <a:schemeClr val="tx1"/>
                      </a:solidFill>
                      <a:prstDash val="solid"/>
                    </a:lnL>
                    <a:lnR w="6350">
                      <a:solidFill>
                        <a:schemeClr val="tx1"/>
                      </a:solidFill>
                      <a:prstDash val="solid"/>
                    </a:lnR>
                    <a:lnT w="28575" cap="flat" cmpd="sng" algn="ctr">
                      <a:solidFill>
                        <a:schemeClr val="tx1"/>
                      </a:solidFill>
                      <a:prstDash val="solid"/>
                      <a:miter lim="800000"/>
                    </a:lnT>
                    <a:lnB w="6350" cap="flat" cmpd="sng" algn="ctr">
                      <a:solidFill>
                        <a:schemeClr val="tx1"/>
                      </a:solidFill>
                      <a:prstDash val="solid"/>
                      <a:miter lim="800000"/>
                    </a:lnB>
                  </a:tcPr>
                </a:tc>
                <a:tc>
                  <a:txBody>
                    <a:bodyPr/>
                    <a:p>
                      <a:pPr indent="0" algn="ctr">
                        <a:buNone/>
                      </a:pPr>
                      <a:r>
                        <a:rPr lang="zh-CN" sz="1800">
                          <a:latin typeface="微软雅黑" panose="020B0503020204020204" pitchFamily="34" charset="-122"/>
                          <a:ea typeface="微软雅黑" panose="020B0503020204020204" pitchFamily="34" charset="-122"/>
                        </a:rPr>
                        <a:t>百度超级链</a:t>
                      </a:r>
                      <a:endParaRPr lang="zh-CN" altLang="en-US" sz="1800">
                        <a:latin typeface="微软雅黑" panose="020B0503020204020204" pitchFamily="34" charset="-122"/>
                        <a:ea typeface="微软雅黑" panose="020B0503020204020204" pitchFamily="34" charset="-122"/>
                      </a:endParaRPr>
                    </a:p>
                  </a:txBody>
                  <a:tcPr marL="12700" marR="12700" marT="12700" vert="horz" anchor="ctr">
                    <a:lnL w="6350">
                      <a:solidFill>
                        <a:schemeClr val="tx1"/>
                      </a:solidFill>
                      <a:prstDash val="solid"/>
                    </a:lnL>
                    <a:lnR w="6350">
                      <a:solidFill>
                        <a:schemeClr val="tx1"/>
                      </a:solidFill>
                      <a:prstDash val="solid"/>
                    </a:lnR>
                    <a:lnT w="28575" cap="flat" cmpd="sng" algn="ctr">
                      <a:solidFill>
                        <a:schemeClr val="tx1"/>
                      </a:solidFill>
                      <a:prstDash val="solid"/>
                      <a:miter lim="800000"/>
                    </a:lnT>
                    <a:lnB w="6350" cap="flat" cmpd="sng" algn="ctr">
                      <a:solidFill>
                        <a:schemeClr val="tx1"/>
                      </a:solidFill>
                      <a:prstDash val="solid"/>
                      <a:miter lim="800000"/>
                    </a:lnB>
                  </a:tcPr>
                </a:tc>
                <a:tc>
                  <a:txBody>
                    <a:bodyPr/>
                    <a:p>
                      <a:pPr indent="0" algn="ctr">
                        <a:buNone/>
                      </a:pPr>
                      <a:r>
                        <a:rPr lang="zh-CN" sz="1800">
                          <a:latin typeface="微软雅黑" panose="020B0503020204020204" pitchFamily="34" charset="-122"/>
                          <a:ea typeface="微软雅黑" panose="020B0503020204020204" pitchFamily="34" charset="-122"/>
                        </a:rPr>
                        <a:t>京东智臻链</a:t>
                      </a:r>
                      <a:endParaRPr lang="zh-CN" altLang="en-US" sz="1800">
                        <a:latin typeface="微软雅黑" panose="020B0503020204020204" pitchFamily="34" charset="-122"/>
                        <a:ea typeface="微软雅黑" panose="020B0503020204020204" pitchFamily="34" charset="-122"/>
                      </a:endParaRPr>
                    </a:p>
                  </a:txBody>
                  <a:tcPr marL="12700" marR="12700" marT="12700" vert="horz" anchor="ctr">
                    <a:lnL w="6350">
                      <a:solidFill>
                        <a:schemeClr val="tx1"/>
                      </a:solidFill>
                      <a:prstDash val="solid"/>
                    </a:lnL>
                    <a:lnR w="28575" cap="flat" cmpd="sng" algn="ctr">
                      <a:solidFill>
                        <a:schemeClr val="tx1"/>
                      </a:solidFill>
                      <a:prstDash val="solid"/>
                      <a:miter lim="800000"/>
                    </a:lnR>
                    <a:lnT w="28575" cap="flat" cmpd="sng" algn="ctr">
                      <a:solidFill>
                        <a:schemeClr val="tx1"/>
                      </a:solidFill>
                      <a:prstDash val="solid"/>
                      <a:miter lim="800000"/>
                    </a:lnT>
                    <a:lnB w="6350" cap="flat" cmpd="sng" algn="ctr">
                      <a:solidFill>
                        <a:schemeClr val="tx1"/>
                      </a:solidFill>
                      <a:prstDash val="solid"/>
                      <a:miter lim="800000"/>
                    </a:lnB>
                  </a:tcPr>
                </a:tc>
              </a:tr>
              <a:tr h="271780">
                <a:tc>
                  <a:txBody>
                    <a:bodyPr/>
                    <a:p>
                      <a:pPr indent="0" algn="ctr">
                        <a:buNone/>
                      </a:pPr>
                      <a:r>
                        <a:rPr lang="zh-CN" sz="1400" b="1">
                          <a:solidFill>
                            <a:schemeClr val="tx2"/>
                          </a:solidFill>
                          <a:latin typeface="微软雅黑" panose="020B0503020204020204" pitchFamily="34" charset="-122"/>
                          <a:ea typeface="微软雅黑" panose="020B0503020204020204" pitchFamily="34" charset="-122"/>
                        </a:rPr>
                        <a:t>产品名称</a:t>
                      </a:r>
                      <a:endParaRPr lang="zh-CN" altLang="en-US" sz="1400" b="1">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28575" cap="flat" cmpd="sng" algn="ctr">
                      <a:solidFill>
                        <a:schemeClr val="tx1"/>
                      </a:solidFill>
                      <a:prstDash val="solid"/>
                      <a:miter lim="800000"/>
                    </a:lnL>
                    <a:lnR w="6350">
                      <a:solidFill>
                        <a:schemeClr val="tx1"/>
                      </a:solidFill>
                      <a:prstDash val="solid"/>
                    </a:lnR>
                    <a:lnT w="6350" cap="flat" cmpd="sng" algn="ctr">
                      <a:solidFill>
                        <a:schemeClr val="tx1"/>
                      </a:solidFill>
                      <a:prstDash val="solid"/>
                      <a:miter lim="800000"/>
                    </a:lnT>
                    <a:lnB w="6350" cap="flat" cmpd="sng" algn="ctr">
                      <a:solidFill>
                        <a:schemeClr val="tx1"/>
                      </a:solidFill>
                      <a:prstDash val="solid"/>
                      <a:miter lim="800000"/>
                    </a:lnB>
                  </a:tcPr>
                </a:tc>
                <a:tc>
                  <a:txBody>
                    <a:bodyPr/>
                    <a:p>
                      <a:pPr indent="0" algn="ctr">
                        <a:buNone/>
                      </a:pPr>
                      <a:r>
                        <a:rPr lang="zh-CN" sz="1000">
                          <a:solidFill>
                            <a:schemeClr val="tx2"/>
                          </a:solidFill>
                          <a:latin typeface="微软雅黑" panose="020B0503020204020204" pitchFamily="34" charset="-122"/>
                          <a:ea typeface="微软雅黑" panose="020B0503020204020204" pitchFamily="34" charset="-122"/>
                          <a:hlinkClick r:id="rId2" tooltip="" action="ppaction://hlinkfile"/>
                        </a:rPr>
                        <a:t>蚂蚁区块链可信存证</a:t>
                      </a:r>
                      <a:endParaRPr lang="zh-CN" altLang="en-US" sz="10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6350">
                      <a:solidFill>
                        <a:schemeClr val="tx1"/>
                      </a:solidFill>
                      <a:prstDash val="solid"/>
                    </a:lnL>
                    <a:lnR w="6350">
                      <a:solidFill>
                        <a:schemeClr val="tx1"/>
                      </a:solidFill>
                      <a:prstDash val="solid"/>
                    </a:lnR>
                    <a:lnT w="6350" cap="flat" cmpd="sng" algn="ctr">
                      <a:solidFill>
                        <a:schemeClr val="tx1"/>
                      </a:solidFill>
                      <a:prstDash val="solid"/>
                      <a:miter lim="800000"/>
                    </a:lnT>
                    <a:lnB w="6350" cap="flat" cmpd="sng" algn="ctr">
                      <a:solidFill>
                        <a:schemeClr val="tx1"/>
                      </a:solidFill>
                      <a:prstDash val="solid"/>
                      <a:miter lim="800000"/>
                    </a:lnB>
                  </a:tcPr>
                </a:tc>
                <a:tc>
                  <a:txBody>
                    <a:bodyPr/>
                    <a:p>
                      <a:pPr indent="0" algn="ctr">
                        <a:buNone/>
                      </a:pPr>
                      <a:r>
                        <a:rPr lang="zh-CN" sz="1000">
                          <a:solidFill>
                            <a:schemeClr val="tx2"/>
                          </a:solidFill>
                          <a:latin typeface="微软雅黑" panose="020B0503020204020204" pitchFamily="34" charset="-122"/>
                          <a:ea typeface="微软雅黑" panose="020B0503020204020204" pitchFamily="34" charset="-122"/>
                          <a:hlinkClick r:id="rId3" action="ppaction://hlinkfile"/>
                        </a:rPr>
                        <a:t>飞洛印存取证服务平台</a:t>
                      </a:r>
                      <a:endParaRPr lang="zh-CN" altLang="en-US" sz="10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6350">
                      <a:solidFill>
                        <a:schemeClr val="tx1"/>
                      </a:solidFill>
                      <a:prstDash val="solid"/>
                    </a:lnL>
                    <a:lnR w="6350">
                      <a:solidFill>
                        <a:schemeClr val="tx1"/>
                      </a:solidFill>
                      <a:prstDash val="solid"/>
                    </a:lnR>
                    <a:lnT w="6350" cap="flat" cmpd="sng" algn="ctr">
                      <a:solidFill>
                        <a:schemeClr val="tx1"/>
                      </a:solidFill>
                      <a:prstDash val="solid"/>
                      <a:miter lim="800000"/>
                    </a:lnT>
                    <a:lnB w="6350" cap="flat" cmpd="sng" algn="ctr">
                      <a:solidFill>
                        <a:schemeClr val="tx1"/>
                      </a:solidFill>
                      <a:prstDash val="solid"/>
                      <a:miter lim="800000"/>
                    </a:lnB>
                  </a:tcPr>
                </a:tc>
                <a:tc>
                  <a:txBody>
                    <a:bodyPr/>
                    <a:p>
                      <a:pPr indent="0" algn="ctr">
                        <a:buNone/>
                      </a:pPr>
                      <a:r>
                        <a:rPr lang="zh-CN" sz="1000">
                          <a:solidFill>
                            <a:schemeClr val="tx2"/>
                          </a:solidFill>
                          <a:latin typeface="微软雅黑" panose="020B0503020204020204" pitchFamily="34" charset="-122"/>
                          <a:ea typeface="微软雅黑" panose="020B0503020204020204" pitchFamily="34" charset="-122"/>
                          <a:hlinkClick r:id="rId4" tooltip="" action="ppaction://hlinkfile"/>
                        </a:rPr>
                        <a:t>百度存证链</a:t>
                      </a:r>
                      <a:endParaRPr lang="zh-CN" altLang="en-US" sz="10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6350">
                      <a:solidFill>
                        <a:schemeClr val="tx1"/>
                      </a:solidFill>
                      <a:prstDash val="solid"/>
                    </a:lnL>
                    <a:lnR w="6350">
                      <a:solidFill>
                        <a:schemeClr val="tx1"/>
                      </a:solidFill>
                      <a:prstDash val="solid"/>
                    </a:lnR>
                    <a:lnT w="6350" cap="flat" cmpd="sng" algn="ctr">
                      <a:solidFill>
                        <a:schemeClr val="tx1"/>
                      </a:solidFill>
                      <a:prstDash val="solid"/>
                      <a:miter lim="800000"/>
                    </a:lnT>
                    <a:lnB w="6350" cap="flat" cmpd="sng" algn="ctr">
                      <a:solidFill>
                        <a:schemeClr val="tx1"/>
                      </a:solidFill>
                      <a:prstDash val="solid"/>
                      <a:miter lim="800000"/>
                    </a:lnB>
                  </a:tcPr>
                </a:tc>
                <a:tc>
                  <a:txBody>
                    <a:bodyPr/>
                    <a:p>
                      <a:pPr indent="0" algn="ctr">
                        <a:buNone/>
                      </a:pPr>
                      <a:r>
                        <a:rPr lang="zh-CN" sz="1000">
                          <a:solidFill>
                            <a:schemeClr val="tx2"/>
                          </a:solidFill>
                          <a:latin typeface="微软雅黑" panose="020B0503020204020204" pitchFamily="34" charset="-122"/>
                          <a:ea typeface="微软雅黑" panose="020B0503020204020204" pitchFamily="34" charset="-122"/>
                          <a:hlinkClick r:id="rId5" tooltip="" action="ppaction://hlinkfile"/>
                        </a:rPr>
                        <a:t>京东区块链数字存证平台</a:t>
                      </a:r>
                      <a:endParaRPr lang="zh-CN" altLang="en-US" sz="10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6350">
                      <a:solidFill>
                        <a:schemeClr val="tx1"/>
                      </a:solidFill>
                      <a:prstDash val="solid"/>
                    </a:lnL>
                    <a:lnR w="28575" cap="flat" cmpd="sng" algn="ctr">
                      <a:solidFill>
                        <a:schemeClr val="tx1"/>
                      </a:solidFill>
                      <a:prstDash val="solid"/>
                      <a:miter lim="800000"/>
                    </a:lnR>
                    <a:lnT w="6350" cap="flat" cmpd="sng" algn="ctr">
                      <a:solidFill>
                        <a:schemeClr val="tx1"/>
                      </a:solidFill>
                      <a:prstDash val="solid"/>
                      <a:miter lim="800000"/>
                    </a:lnT>
                    <a:lnB w="6350" cap="flat" cmpd="sng" algn="ctr">
                      <a:solidFill>
                        <a:schemeClr val="tx1"/>
                      </a:solidFill>
                      <a:prstDash val="solid"/>
                      <a:miter lim="800000"/>
                    </a:lnB>
                  </a:tcPr>
                </a:tc>
              </a:tr>
              <a:tr h="272415">
                <a:tc>
                  <a:txBody>
                    <a:bodyPr/>
                    <a:p>
                      <a:pPr indent="0" algn="ctr">
                        <a:buNone/>
                      </a:pPr>
                      <a:r>
                        <a:rPr lang="zh-CN" sz="1400" b="1">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定位/标签</a:t>
                      </a:r>
                      <a:endParaRPr lang="zh-CN" altLang="en-US" sz="1400" b="1">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lnL w="28575" cap="flat" cmpd="sng" algn="ctr">
                      <a:solidFill>
                        <a:schemeClr val="tx1"/>
                      </a:solidFill>
                      <a:prstDash val="solid"/>
                      <a:miter lim="800000"/>
                    </a:lnL>
                    <a:lnR w="6350">
                      <a:solidFill>
                        <a:schemeClr val="tx1"/>
                      </a:solidFill>
                      <a:prstDash val="solid"/>
                    </a:lnR>
                    <a:lnT w="6350" cap="flat" cmpd="sng" algn="ctr">
                      <a:solidFill>
                        <a:schemeClr val="tx1"/>
                      </a:solidFill>
                      <a:prstDash val="solid"/>
                      <a:miter lim="800000"/>
                    </a:lnT>
                    <a:lnB w="6350" cap="flat" cmpd="sng" algn="ctr">
                      <a:solidFill>
                        <a:schemeClr val="tx1"/>
                      </a:solidFill>
                      <a:prstDash val="solid"/>
                      <a:miter lim="800000"/>
                    </a:lnB>
                  </a:tcPr>
                </a:tc>
                <a:tc>
                  <a:txBody>
                    <a:bodyPr/>
                    <a:p>
                      <a:pPr indent="0" algn="ctr">
                        <a:buNone/>
                      </a:pPr>
                      <a:r>
                        <a:rPr lang="zh-CN" sz="1000">
                          <a:solidFill>
                            <a:schemeClr val="tx2"/>
                          </a:solidFill>
                          <a:latin typeface="微软雅黑" panose="020B0503020204020204" pitchFamily="34" charset="-122"/>
                          <a:ea typeface="微软雅黑" panose="020B0503020204020204" pitchFamily="34" charset="-122"/>
                        </a:rPr>
                        <a:t>全国首家法律认可的区块链存证平台</a:t>
                      </a:r>
                      <a:endParaRPr lang="zh-CN" altLang="en-US" sz="10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6350">
                      <a:solidFill>
                        <a:schemeClr val="tx1"/>
                      </a:solidFill>
                      <a:prstDash val="solid"/>
                    </a:lnL>
                    <a:lnR w="6350">
                      <a:solidFill>
                        <a:schemeClr val="tx1"/>
                      </a:solidFill>
                      <a:prstDash val="solid"/>
                    </a:lnR>
                    <a:lnT w="6350" cap="flat" cmpd="sng" algn="ctr">
                      <a:solidFill>
                        <a:schemeClr val="tx1"/>
                      </a:solidFill>
                      <a:prstDash val="solid"/>
                      <a:miter lim="800000"/>
                    </a:lnT>
                    <a:lnB w="6350" cap="flat" cmpd="sng" algn="ctr">
                      <a:solidFill>
                        <a:schemeClr val="tx1"/>
                      </a:solidFill>
                      <a:prstDash val="solid"/>
                      <a:miter lim="800000"/>
                    </a:lnB>
                  </a:tcPr>
                </a:tc>
                <a:tc>
                  <a:txBody>
                    <a:bodyPr/>
                    <a:p>
                      <a:pPr indent="0" algn="ctr">
                        <a:buNone/>
                      </a:pPr>
                      <a:r>
                        <a:rPr lang="zh-CN" sz="1000">
                          <a:solidFill>
                            <a:schemeClr val="tx2"/>
                          </a:solidFill>
                          <a:latin typeface="微软雅黑" panose="020B0503020204020204" pitchFamily="34" charset="-122"/>
                          <a:ea typeface="微软雅黑" panose="020B0503020204020204" pitchFamily="34" charset="-122"/>
                        </a:rPr>
                        <a:t>为诉讼、取证场景设计的司法服务平台</a:t>
                      </a:r>
                      <a:endParaRPr lang="zh-CN" altLang="en-US" sz="10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6350">
                      <a:solidFill>
                        <a:schemeClr val="tx1"/>
                      </a:solidFill>
                      <a:prstDash val="solid"/>
                    </a:lnL>
                    <a:lnR w="6350">
                      <a:solidFill>
                        <a:schemeClr val="tx1"/>
                      </a:solidFill>
                      <a:prstDash val="solid"/>
                    </a:lnR>
                    <a:lnT w="6350" cap="flat" cmpd="sng" algn="ctr">
                      <a:solidFill>
                        <a:schemeClr val="tx1"/>
                      </a:solidFill>
                      <a:prstDash val="solid"/>
                      <a:miter lim="800000"/>
                    </a:lnT>
                    <a:lnB w="6350" cap="flat" cmpd="sng" algn="ctr">
                      <a:solidFill>
                        <a:schemeClr val="tx1"/>
                      </a:solidFill>
                      <a:prstDash val="solid"/>
                      <a:miter lim="800000"/>
                    </a:lnB>
                  </a:tcPr>
                </a:tc>
                <a:tc>
                  <a:txBody>
                    <a:bodyPr/>
                    <a:p>
                      <a:pPr indent="0" algn="ctr">
                        <a:buNone/>
                      </a:pPr>
                      <a:r>
                        <a:rPr lang="zh-CN" sz="1000">
                          <a:solidFill>
                            <a:schemeClr val="tx2"/>
                          </a:solidFill>
                          <a:latin typeface="微软雅黑" panose="020B0503020204020204" pitchFamily="34" charset="-122"/>
                          <a:ea typeface="微软雅黑" panose="020B0503020204020204" pitchFamily="34" charset="-122"/>
                        </a:rPr>
                        <a:t>联通司法体系的电子数据存证平台</a:t>
                      </a:r>
                      <a:endParaRPr lang="zh-CN" altLang="en-US" sz="10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6350">
                      <a:solidFill>
                        <a:schemeClr val="tx1"/>
                      </a:solidFill>
                      <a:prstDash val="solid"/>
                    </a:lnL>
                    <a:lnR w="6350">
                      <a:solidFill>
                        <a:schemeClr val="tx1"/>
                      </a:solidFill>
                      <a:prstDash val="solid"/>
                    </a:lnR>
                    <a:lnT w="6350" cap="flat" cmpd="sng" algn="ctr">
                      <a:solidFill>
                        <a:schemeClr val="tx1"/>
                      </a:solidFill>
                      <a:prstDash val="solid"/>
                      <a:miter lim="800000"/>
                    </a:lnT>
                    <a:lnB w="6350" cap="flat" cmpd="sng" algn="ctr">
                      <a:solidFill>
                        <a:schemeClr val="tx1"/>
                      </a:solidFill>
                      <a:prstDash val="solid"/>
                      <a:miter lim="800000"/>
                    </a:lnB>
                  </a:tcPr>
                </a:tc>
                <a:tc>
                  <a:txBody>
                    <a:bodyPr/>
                    <a:p>
                      <a:pPr indent="0" algn="ctr">
                        <a:buNone/>
                      </a:pPr>
                      <a:r>
                        <a:rPr lang="zh-CN" sz="1000">
                          <a:solidFill>
                            <a:schemeClr val="tx2"/>
                          </a:solidFill>
                          <a:latin typeface="微软雅黑" panose="020B0503020204020204" pitchFamily="34" charset="-122"/>
                          <a:ea typeface="微软雅黑" panose="020B0503020204020204" pitchFamily="34" charset="-122"/>
                        </a:rPr>
                        <a:t>电子数据存证的一站式服务平台</a:t>
                      </a:r>
                      <a:endParaRPr lang="zh-CN" altLang="en-US" sz="10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6350">
                      <a:solidFill>
                        <a:schemeClr val="tx1"/>
                      </a:solidFill>
                      <a:prstDash val="solid"/>
                    </a:lnL>
                    <a:lnR w="28575" cap="flat" cmpd="sng" algn="ctr">
                      <a:solidFill>
                        <a:schemeClr val="tx1"/>
                      </a:solidFill>
                      <a:prstDash val="solid"/>
                      <a:miter lim="800000"/>
                    </a:lnR>
                    <a:lnT w="6350" cap="flat" cmpd="sng" algn="ctr">
                      <a:solidFill>
                        <a:schemeClr val="tx1"/>
                      </a:solidFill>
                      <a:prstDash val="solid"/>
                      <a:miter lim="800000"/>
                    </a:lnT>
                    <a:lnB w="6350" cap="flat" cmpd="sng" algn="ctr">
                      <a:solidFill>
                        <a:schemeClr val="tx1"/>
                      </a:solidFill>
                      <a:prstDash val="solid"/>
                      <a:miter lim="800000"/>
                    </a:lnB>
                  </a:tcPr>
                </a:tc>
              </a:tr>
              <a:tr h="363220">
                <a:tc>
                  <a:txBody>
                    <a:bodyPr/>
                    <a:p>
                      <a:pPr indent="0" algn="ctr">
                        <a:buNone/>
                      </a:pPr>
                      <a:r>
                        <a:rPr lang="zh-CN" sz="1400" b="1">
                          <a:solidFill>
                            <a:schemeClr val="tx2"/>
                          </a:solidFill>
                          <a:latin typeface="微软雅黑" panose="020B0503020204020204" pitchFamily="34" charset="-122"/>
                          <a:ea typeface="微软雅黑" panose="020B0503020204020204" pitchFamily="34" charset="-122"/>
                        </a:rPr>
                        <a:t>产品形态</a:t>
                      </a:r>
                      <a:endParaRPr lang="zh-CN" altLang="en-US" sz="1400" b="1">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28575" cap="flat" cmpd="sng" algn="ctr">
                      <a:solidFill>
                        <a:schemeClr val="tx1"/>
                      </a:solidFill>
                      <a:prstDash val="solid"/>
                      <a:miter lim="800000"/>
                    </a:lnL>
                    <a:lnR w="6350">
                      <a:solidFill>
                        <a:schemeClr val="tx1"/>
                      </a:solidFill>
                      <a:prstDash val="solid"/>
                    </a:lnR>
                    <a:lnT w="6350" cap="flat" cmpd="sng" algn="ctr">
                      <a:solidFill>
                        <a:schemeClr val="tx1"/>
                      </a:solidFill>
                      <a:prstDash val="solid"/>
                      <a:miter lim="800000"/>
                    </a:lnT>
                    <a:lnB w="6350" cap="flat" cmpd="sng" algn="ctr">
                      <a:solidFill>
                        <a:schemeClr val="tx1"/>
                      </a:solidFill>
                      <a:prstDash val="solid"/>
                      <a:miter lim="800000"/>
                    </a:lnB>
                  </a:tcPr>
                </a:tc>
                <a:tc>
                  <a:txBody>
                    <a:bodyPr/>
                    <a:p>
                      <a:pPr indent="0" algn="ctr">
                        <a:buNone/>
                      </a:pPr>
                      <a:r>
                        <a:rPr lang="en-US"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Web</a:t>
                      </a:r>
                      <a:endParaRPr lang="en-US"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indent="0" algn="ctr">
                        <a:buNone/>
                      </a:pPr>
                      <a:r>
                        <a:rPr lang="zh-CN"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支持API、SDK接入</a:t>
                      </a:r>
                      <a:endParaRPr lang="zh-CN" altLang="en-US"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lnL w="6350">
                      <a:solidFill>
                        <a:schemeClr val="tx1"/>
                      </a:solidFill>
                      <a:prstDash val="solid"/>
                    </a:lnL>
                    <a:lnR w="6350">
                      <a:solidFill>
                        <a:schemeClr val="tx1"/>
                      </a:solidFill>
                      <a:prstDash val="solid"/>
                    </a:lnR>
                    <a:lnT w="6350" cap="flat" cmpd="sng" algn="ctr">
                      <a:solidFill>
                        <a:schemeClr val="tx1"/>
                      </a:solidFill>
                      <a:prstDash val="solid"/>
                      <a:miter lim="800000"/>
                    </a:lnT>
                    <a:lnB w="6350" cap="flat" cmpd="sng" algn="ctr">
                      <a:solidFill>
                        <a:schemeClr val="tx1"/>
                      </a:solidFill>
                      <a:prstDash val="solid"/>
                      <a:miter lim="800000"/>
                    </a:lnB>
                  </a:tcPr>
                </a:tc>
                <a:tc>
                  <a:txBody>
                    <a:bodyPr/>
                    <a:p>
                      <a:pPr indent="0" algn="ctr">
                        <a:buNone/>
                      </a:pPr>
                      <a:r>
                        <a:rPr lang="en-US"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Web/iOS/Android</a:t>
                      </a:r>
                      <a:endParaRPr lang="en-US"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indent="0" algn="ctr">
                        <a:buNone/>
                      </a:pPr>
                      <a:r>
                        <a:rPr lang="zh-CN"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支持API、SDK接入</a:t>
                      </a:r>
                      <a:endParaRPr lang="zh-CN" altLang="en-US"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lnL w="6350">
                      <a:solidFill>
                        <a:schemeClr val="tx1"/>
                      </a:solidFill>
                      <a:prstDash val="solid"/>
                    </a:lnL>
                    <a:lnR w="6350">
                      <a:solidFill>
                        <a:schemeClr val="tx1"/>
                      </a:solidFill>
                      <a:prstDash val="solid"/>
                    </a:lnR>
                    <a:lnT w="6350" cap="flat" cmpd="sng" algn="ctr">
                      <a:solidFill>
                        <a:schemeClr val="tx1"/>
                      </a:solidFill>
                      <a:prstDash val="solid"/>
                      <a:miter lim="800000"/>
                    </a:lnT>
                    <a:lnB w="6350" cap="flat" cmpd="sng" algn="ctr">
                      <a:solidFill>
                        <a:schemeClr val="tx1"/>
                      </a:solidFill>
                      <a:prstDash val="solid"/>
                      <a:miter lim="800000"/>
                    </a:lnB>
                  </a:tcPr>
                </a:tc>
                <a:tc>
                  <a:txBody>
                    <a:bodyPr/>
                    <a:p>
                      <a:pPr indent="0" algn="ctr">
                        <a:buNone/>
                      </a:pPr>
                      <a:r>
                        <a:rPr lang="en-US"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Web</a:t>
                      </a:r>
                      <a:endParaRPr lang="en-US"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indent="0" algn="ctr">
                        <a:buNone/>
                      </a:pPr>
                      <a:r>
                        <a:rPr lang="zh-CN"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支持SDK接入</a:t>
                      </a:r>
                      <a:endParaRPr lang="zh-CN" altLang="en-US"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lnL w="6350">
                      <a:solidFill>
                        <a:schemeClr val="tx1"/>
                      </a:solidFill>
                      <a:prstDash val="solid"/>
                    </a:lnL>
                    <a:lnR w="6350">
                      <a:solidFill>
                        <a:schemeClr val="tx1"/>
                      </a:solidFill>
                      <a:prstDash val="solid"/>
                    </a:lnR>
                    <a:lnT w="6350" cap="flat" cmpd="sng" algn="ctr">
                      <a:solidFill>
                        <a:schemeClr val="tx1"/>
                      </a:solidFill>
                      <a:prstDash val="solid"/>
                      <a:miter lim="800000"/>
                    </a:lnT>
                    <a:lnB w="6350" cap="flat" cmpd="sng" algn="ctr">
                      <a:solidFill>
                        <a:schemeClr val="tx1"/>
                      </a:solidFill>
                      <a:prstDash val="solid"/>
                      <a:miter lim="800000"/>
                    </a:lnB>
                  </a:tcPr>
                </a:tc>
                <a:tc>
                  <a:txBody>
                    <a:bodyPr/>
                    <a:p>
                      <a:pPr indent="0" algn="ctr">
                        <a:buNone/>
                      </a:pPr>
                      <a:r>
                        <a:rPr lang="en-US"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Web</a:t>
                      </a:r>
                      <a:endParaRPr lang="en-US"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indent="0" algn="ctr">
                        <a:buNone/>
                      </a:pPr>
                      <a:r>
                        <a:rPr lang="zh-CN"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支持API接入</a:t>
                      </a:r>
                      <a:endParaRPr lang="zh-CN" altLang="en-US"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lnL w="6350">
                      <a:solidFill>
                        <a:schemeClr val="tx1"/>
                      </a:solidFill>
                      <a:prstDash val="solid"/>
                    </a:lnL>
                    <a:lnR w="28575" cap="flat" cmpd="sng" algn="ctr">
                      <a:solidFill>
                        <a:schemeClr val="tx1"/>
                      </a:solidFill>
                      <a:prstDash val="solid"/>
                      <a:miter lim="800000"/>
                    </a:lnR>
                    <a:lnT w="6350" cap="flat" cmpd="sng" algn="ctr">
                      <a:solidFill>
                        <a:schemeClr val="tx1"/>
                      </a:solidFill>
                      <a:prstDash val="solid"/>
                      <a:miter lim="800000"/>
                    </a:lnT>
                    <a:lnB w="6350" cap="flat" cmpd="sng" algn="ctr">
                      <a:solidFill>
                        <a:schemeClr val="tx1"/>
                      </a:solidFill>
                      <a:prstDash val="solid"/>
                      <a:miter lim="800000"/>
                    </a:lnB>
                  </a:tcPr>
                </a:tc>
              </a:tr>
              <a:tr h="210820">
                <a:tc>
                  <a:txBody>
                    <a:bodyPr/>
                    <a:p>
                      <a:pPr indent="0" algn="ctr">
                        <a:buNone/>
                      </a:pPr>
                      <a:r>
                        <a:rPr lang="zh-CN" sz="1400" b="1">
                          <a:solidFill>
                            <a:schemeClr val="tx2"/>
                          </a:solidFill>
                          <a:latin typeface="微软雅黑" panose="020B0503020204020204" pitchFamily="34" charset="-122"/>
                          <a:ea typeface="微软雅黑" panose="020B0503020204020204" pitchFamily="34" charset="-122"/>
                        </a:rPr>
                        <a:t>核心功能</a:t>
                      </a:r>
                      <a:endParaRPr lang="zh-CN" altLang="en-US" sz="1400" b="1">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28575" cap="flat" cmpd="sng" algn="ctr">
                      <a:solidFill>
                        <a:schemeClr val="tx1"/>
                      </a:solidFill>
                      <a:prstDash val="solid"/>
                      <a:miter lim="800000"/>
                    </a:lnL>
                    <a:lnR w="6350">
                      <a:solidFill>
                        <a:schemeClr val="tx1"/>
                      </a:solidFill>
                      <a:prstDash val="solid"/>
                    </a:lnR>
                    <a:lnT w="6350" cap="flat" cmpd="sng" algn="ctr">
                      <a:solidFill>
                        <a:schemeClr val="tx1"/>
                      </a:solidFill>
                      <a:prstDash val="solid"/>
                      <a:miter lim="800000"/>
                    </a:lnT>
                    <a:lnB w="6350" cap="flat" cmpd="sng" algn="ctr">
                      <a:solidFill>
                        <a:schemeClr val="tx1"/>
                      </a:solidFill>
                      <a:prstDash val="solid"/>
                      <a:miter lim="800000"/>
                    </a:lnB>
                  </a:tcPr>
                </a:tc>
                <a:tc gridSpan="4">
                  <a:txBody>
                    <a:bodyPr/>
                    <a:p>
                      <a:pPr indent="0" algn="ctr">
                        <a:buNone/>
                      </a:pPr>
                      <a:r>
                        <a:rPr lang="zh-CN"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实名认证（企业/个人）、可信存证、可信取证、证据管理等</a:t>
                      </a:r>
                      <a:endParaRPr lang="zh-CN" altLang="en-US"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lnL w="6350">
                      <a:solidFill>
                        <a:schemeClr val="tx1"/>
                      </a:solidFill>
                      <a:prstDash val="solid"/>
                    </a:lnL>
                    <a:lnR w="28575" cap="flat" cmpd="sng" algn="ctr">
                      <a:solidFill>
                        <a:schemeClr val="tx1"/>
                      </a:solidFill>
                      <a:prstDash val="solid"/>
                      <a:miter lim="800000"/>
                    </a:lnR>
                    <a:lnT w="6350" cap="flat" cmpd="sng" algn="ctr">
                      <a:solidFill>
                        <a:schemeClr val="tx1"/>
                      </a:solidFill>
                      <a:prstDash val="solid"/>
                      <a:miter lim="800000"/>
                    </a:lnT>
                    <a:lnB w="6350" cap="flat" cmpd="sng" algn="ctr">
                      <a:solidFill>
                        <a:schemeClr val="tx1"/>
                      </a:solidFill>
                      <a:prstDash val="solid"/>
                      <a:miter lim="800000"/>
                    </a:lnB>
                  </a:tcPr>
                </a:tc>
                <a:tc hMerge="1">
                  <a:tcPr>
                    <a:lnT w="6350" cap="flat" cmpd="sng" algn="ctr">
                      <a:solidFill>
                        <a:schemeClr val="tx1"/>
                      </a:solidFill>
                      <a:prstDash val="solid"/>
                      <a:miter lim="800000"/>
                    </a:lnT>
                    <a:lnB w="6350" cap="flat" cmpd="sng" algn="ctr">
                      <a:solidFill>
                        <a:schemeClr val="tx1"/>
                      </a:solidFill>
                      <a:prstDash val="solid"/>
                      <a:miter lim="800000"/>
                    </a:lnB>
                  </a:tcPr>
                </a:tc>
                <a:tc hMerge="1">
                  <a:tcPr>
                    <a:lnT w="6350" cap="flat" cmpd="sng" algn="ctr">
                      <a:solidFill>
                        <a:schemeClr val="tx1"/>
                      </a:solidFill>
                      <a:prstDash val="solid"/>
                      <a:miter lim="800000"/>
                    </a:lnT>
                    <a:lnB w="6350" cap="flat" cmpd="sng" algn="ctr">
                      <a:solidFill>
                        <a:schemeClr val="tx1"/>
                      </a:solidFill>
                      <a:prstDash val="solid"/>
                      <a:miter lim="800000"/>
                    </a:lnB>
                  </a:tcPr>
                </a:tc>
                <a:tc hMerge="1">
                  <a:tcPr>
                    <a:lnR w="28575" cap="flat" cmpd="sng" algn="ctr">
                      <a:solidFill>
                        <a:schemeClr val="tx1"/>
                      </a:solidFill>
                      <a:prstDash val="solid"/>
                      <a:miter lim="800000"/>
                    </a:lnR>
                    <a:lnT w="6350" cap="flat" cmpd="sng" algn="ctr">
                      <a:solidFill>
                        <a:schemeClr val="tx1"/>
                      </a:solidFill>
                      <a:prstDash val="solid"/>
                      <a:miter lim="800000"/>
                    </a:lnT>
                    <a:lnB w="6350" cap="flat" cmpd="sng" algn="ctr">
                      <a:solidFill>
                        <a:schemeClr val="tx1"/>
                      </a:solidFill>
                      <a:prstDash val="solid"/>
                      <a:miter lim="800000"/>
                    </a:lnB>
                  </a:tcPr>
                </a:tc>
              </a:tr>
              <a:tr h="259715">
                <a:tc>
                  <a:txBody>
                    <a:bodyPr/>
                    <a:p>
                      <a:pPr indent="0" algn="ctr">
                        <a:buNone/>
                      </a:pPr>
                      <a:r>
                        <a:rPr lang="zh-CN" sz="1400" b="1">
                          <a:solidFill>
                            <a:schemeClr val="tx2"/>
                          </a:solidFill>
                          <a:latin typeface="微软雅黑" panose="020B0503020204020204" pitchFamily="34" charset="-122"/>
                          <a:ea typeface="微软雅黑" panose="020B0503020204020204" pitchFamily="34" charset="-122"/>
                        </a:rPr>
                        <a:t>存证文件</a:t>
                      </a:r>
                      <a:endParaRPr lang="zh-CN" altLang="en-US" sz="1400" b="1">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28575" cap="flat" cmpd="sng" algn="ctr">
                      <a:solidFill>
                        <a:schemeClr val="tx1"/>
                      </a:solidFill>
                      <a:prstDash val="solid"/>
                      <a:miter lim="800000"/>
                    </a:lnL>
                    <a:lnR w="6350">
                      <a:solidFill>
                        <a:schemeClr val="tx1"/>
                      </a:solidFill>
                      <a:prstDash val="solid"/>
                    </a:lnR>
                    <a:lnT w="6350" cap="flat" cmpd="sng" algn="ctr">
                      <a:solidFill>
                        <a:schemeClr val="tx1"/>
                      </a:solidFill>
                      <a:prstDash val="solid"/>
                      <a:miter lim="800000"/>
                    </a:lnT>
                    <a:lnB w="6350" cap="flat" cmpd="sng" algn="ctr">
                      <a:solidFill>
                        <a:schemeClr val="tx1"/>
                      </a:solidFill>
                      <a:prstDash val="solid"/>
                      <a:miter lim="800000"/>
                    </a:lnB>
                  </a:tcPr>
                </a:tc>
                <a:tc>
                  <a:txBody>
                    <a:bodyPr/>
                    <a:p>
                      <a:pPr indent="0" algn="ctr">
                        <a:buNone/>
                      </a:pPr>
                      <a:r>
                        <a:rPr lang="zh-CN"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电子合约、CA认证、电子凭证等</a:t>
                      </a:r>
                      <a:endParaRPr lang="zh-CN" altLang="en-US"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lnL w="6350">
                      <a:solidFill>
                        <a:schemeClr val="tx1"/>
                      </a:solidFill>
                      <a:prstDash val="solid"/>
                    </a:lnL>
                    <a:lnR w="6350">
                      <a:solidFill>
                        <a:schemeClr val="tx1"/>
                      </a:solidFill>
                      <a:prstDash val="solid"/>
                    </a:lnR>
                    <a:lnT w="6350" cap="flat" cmpd="sng" algn="ctr">
                      <a:solidFill>
                        <a:schemeClr val="tx1"/>
                      </a:solidFill>
                      <a:prstDash val="solid"/>
                      <a:miter lim="800000"/>
                    </a:lnT>
                    <a:lnB w="6350" cap="flat" cmpd="sng" algn="ctr">
                      <a:solidFill>
                        <a:schemeClr val="tx1"/>
                      </a:solidFill>
                      <a:prstDash val="solid"/>
                      <a:miter lim="800000"/>
                    </a:lnB>
                  </a:tcPr>
                </a:tc>
                <a:tc>
                  <a:txBody>
                    <a:bodyPr/>
                    <a:p>
                      <a:pPr indent="0" algn="ctr">
                        <a:buNone/>
                      </a:pPr>
                      <a:r>
                        <a:rPr lang="zh-CN"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PDF、Word、图片、网页、音视频等</a:t>
                      </a:r>
                      <a:endParaRPr lang="zh-CN" altLang="en-US"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lnL w="6350">
                      <a:solidFill>
                        <a:schemeClr val="tx1"/>
                      </a:solidFill>
                      <a:prstDash val="solid"/>
                    </a:lnL>
                    <a:lnR w="6350">
                      <a:solidFill>
                        <a:schemeClr val="tx1"/>
                      </a:solidFill>
                      <a:prstDash val="solid"/>
                    </a:lnR>
                    <a:lnT w="6350" cap="flat" cmpd="sng" algn="ctr">
                      <a:solidFill>
                        <a:schemeClr val="tx1"/>
                      </a:solidFill>
                      <a:prstDash val="solid"/>
                      <a:miter lim="800000"/>
                    </a:lnT>
                    <a:lnB w="6350" cap="flat" cmpd="sng" algn="ctr">
                      <a:solidFill>
                        <a:schemeClr val="tx1"/>
                      </a:solidFill>
                      <a:prstDash val="solid"/>
                      <a:miter lim="800000"/>
                    </a:lnB>
                  </a:tcPr>
                </a:tc>
                <a:tc>
                  <a:txBody>
                    <a:bodyPr/>
                    <a:p>
                      <a:pPr indent="0" algn="ctr">
                        <a:buNone/>
                      </a:pPr>
                      <a:r>
                        <a:rPr lang="zh-CN" sz="1000">
                          <a:solidFill>
                            <a:schemeClr val="tx2"/>
                          </a:solidFill>
                          <a:latin typeface="微软雅黑" panose="020B0503020204020204" pitchFamily="34" charset="-122"/>
                          <a:ea typeface="微软雅黑" panose="020B0503020204020204" pitchFamily="34" charset="-122"/>
                        </a:rPr>
                        <a:t>合同、证件、证书等</a:t>
                      </a:r>
                      <a:endParaRPr lang="zh-CN" altLang="en-US" sz="10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6350">
                      <a:solidFill>
                        <a:schemeClr val="tx1"/>
                      </a:solidFill>
                      <a:prstDash val="solid"/>
                    </a:lnL>
                    <a:lnR w="6350">
                      <a:solidFill>
                        <a:schemeClr val="tx1"/>
                      </a:solidFill>
                      <a:prstDash val="solid"/>
                    </a:lnR>
                    <a:lnT w="6350" cap="flat" cmpd="sng" algn="ctr">
                      <a:solidFill>
                        <a:schemeClr val="tx1"/>
                      </a:solidFill>
                      <a:prstDash val="solid"/>
                      <a:miter lim="800000"/>
                    </a:lnT>
                    <a:lnB w="6350" cap="flat" cmpd="sng" algn="ctr">
                      <a:solidFill>
                        <a:schemeClr val="tx1"/>
                      </a:solidFill>
                      <a:prstDash val="solid"/>
                      <a:miter lim="800000"/>
                    </a:lnB>
                  </a:tcPr>
                </a:tc>
                <a:tc>
                  <a:txBody>
                    <a:bodyPr/>
                    <a:p>
                      <a:pPr indent="0" algn="ctr">
                        <a:buNone/>
                      </a:pPr>
                      <a:r>
                        <a:rPr lang="zh-CN" sz="1000">
                          <a:solidFill>
                            <a:schemeClr val="tx2"/>
                          </a:solidFill>
                          <a:latin typeface="微软雅黑" panose="020B0503020204020204" pitchFamily="34" charset="-122"/>
                          <a:ea typeface="微软雅黑" panose="020B0503020204020204" pitchFamily="34" charset="-122"/>
                        </a:rPr>
                        <a:t>网页、邮件、订单、合同和协议等</a:t>
                      </a:r>
                      <a:endParaRPr lang="zh-CN" altLang="en-US" sz="10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6350">
                      <a:solidFill>
                        <a:schemeClr val="tx1"/>
                      </a:solidFill>
                      <a:prstDash val="solid"/>
                    </a:lnL>
                    <a:lnR w="28575" cap="flat" cmpd="sng" algn="ctr">
                      <a:solidFill>
                        <a:schemeClr val="tx1"/>
                      </a:solidFill>
                      <a:prstDash val="solid"/>
                      <a:miter lim="800000"/>
                    </a:lnR>
                    <a:lnT w="6350" cap="flat" cmpd="sng" algn="ctr">
                      <a:solidFill>
                        <a:schemeClr val="tx1"/>
                      </a:solidFill>
                      <a:prstDash val="solid"/>
                      <a:miter lim="800000"/>
                    </a:lnT>
                    <a:lnB w="6350" cap="flat" cmpd="sng" algn="ctr">
                      <a:solidFill>
                        <a:schemeClr val="tx1"/>
                      </a:solidFill>
                      <a:prstDash val="solid"/>
                      <a:miter lim="800000"/>
                    </a:lnB>
                  </a:tcPr>
                </a:tc>
              </a:tr>
              <a:tr h="194945">
                <a:tc>
                  <a:txBody>
                    <a:bodyPr/>
                    <a:p>
                      <a:pPr indent="0" algn="ctr">
                        <a:buNone/>
                      </a:pPr>
                      <a:r>
                        <a:rPr lang="zh-CN" sz="1400" b="1">
                          <a:solidFill>
                            <a:schemeClr val="tx2"/>
                          </a:solidFill>
                          <a:latin typeface="微软雅黑" panose="020B0503020204020204" pitchFamily="34" charset="-122"/>
                          <a:ea typeface="微软雅黑" panose="020B0503020204020204" pitchFamily="34" charset="-122"/>
                        </a:rPr>
                        <a:t>特色功能</a:t>
                      </a:r>
                      <a:endParaRPr lang="zh-CN" altLang="en-US" sz="1400" b="1">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28575" cap="flat" cmpd="sng" algn="ctr">
                      <a:solidFill>
                        <a:schemeClr val="tx1"/>
                      </a:solidFill>
                      <a:prstDash val="solid"/>
                      <a:miter lim="800000"/>
                    </a:lnL>
                    <a:lnR w="6350">
                      <a:solidFill>
                        <a:schemeClr val="tx1"/>
                      </a:solidFill>
                      <a:prstDash val="solid"/>
                    </a:lnR>
                    <a:lnT w="6350" cap="flat" cmpd="sng" algn="ctr">
                      <a:solidFill>
                        <a:schemeClr val="tx1"/>
                      </a:solidFill>
                      <a:prstDash val="solid"/>
                      <a:miter lim="800000"/>
                    </a:lnT>
                    <a:lnB w="6350" cap="flat" cmpd="sng" algn="ctr">
                      <a:solidFill>
                        <a:schemeClr val="tx1"/>
                      </a:solidFill>
                      <a:prstDash val="solid"/>
                      <a:miter lim="800000"/>
                    </a:lnB>
                  </a:tcPr>
                </a:tc>
                <a:tc>
                  <a:txBody>
                    <a:bodyPr/>
                    <a:p>
                      <a:pPr indent="0" algn="ctr">
                        <a:buNone/>
                      </a:pPr>
                      <a:r>
                        <a:rPr lang="zh-CN" sz="1000">
                          <a:solidFill>
                            <a:schemeClr val="tx2"/>
                          </a:solidFill>
                          <a:latin typeface="微软雅黑" panose="020B0503020204020204" pitchFamily="34" charset="-122"/>
                          <a:ea typeface="微软雅黑" panose="020B0503020204020204" pitchFamily="34" charset="-122"/>
                        </a:rPr>
                        <a:t>核验中心</a:t>
                      </a:r>
                      <a:endParaRPr lang="zh-CN" altLang="en-US" sz="10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6350">
                      <a:solidFill>
                        <a:schemeClr val="tx1"/>
                      </a:solidFill>
                      <a:prstDash val="solid"/>
                    </a:lnL>
                    <a:lnR w="6350">
                      <a:solidFill>
                        <a:schemeClr val="tx1"/>
                      </a:solidFill>
                      <a:prstDash val="solid"/>
                    </a:lnR>
                    <a:lnT w="6350" cap="flat" cmpd="sng" algn="ctr">
                      <a:solidFill>
                        <a:schemeClr val="tx1"/>
                      </a:solidFill>
                      <a:prstDash val="solid"/>
                      <a:miter lim="800000"/>
                    </a:lnT>
                    <a:lnB w="6350" cap="flat" cmpd="sng" algn="ctr">
                      <a:solidFill>
                        <a:schemeClr val="tx1"/>
                      </a:solidFill>
                      <a:prstDash val="solid"/>
                      <a:miter lim="800000"/>
                    </a:lnB>
                  </a:tcPr>
                </a:tc>
                <a:tc>
                  <a:txBody>
                    <a:bodyPr/>
                    <a:p>
                      <a:pPr indent="0" algn="ctr">
                        <a:buNone/>
                      </a:pPr>
                      <a:r>
                        <a:rPr lang="zh-CN" sz="1000">
                          <a:solidFill>
                            <a:schemeClr val="tx2"/>
                          </a:solidFill>
                          <a:latin typeface="微软雅黑" panose="020B0503020204020204" pitchFamily="34" charset="-122"/>
                          <a:ea typeface="微软雅黑" panose="020B0503020204020204" pitchFamily="34" charset="-122"/>
                        </a:rPr>
                        <a:t>应用中心、在线诉讼、侵权监测等</a:t>
                      </a:r>
                      <a:endParaRPr lang="zh-CN" altLang="en-US" sz="10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6350">
                      <a:solidFill>
                        <a:schemeClr val="tx1"/>
                      </a:solidFill>
                      <a:prstDash val="solid"/>
                    </a:lnL>
                    <a:lnR w="6350">
                      <a:solidFill>
                        <a:schemeClr val="tx1"/>
                      </a:solidFill>
                      <a:prstDash val="solid"/>
                    </a:lnR>
                    <a:lnT w="6350" cap="flat" cmpd="sng" algn="ctr">
                      <a:solidFill>
                        <a:schemeClr val="tx1"/>
                      </a:solidFill>
                      <a:prstDash val="solid"/>
                      <a:miter lim="800000"/>
                    </a:lnT>
                    <a:lnB w="6350" cap="flat" cmpd="sng" algn="ctr">
                      <a:solidFill>
                        <a:schemeClr val="tx1"/>
                      </a:solidFill>
                      <a:prstDash val="solid"/>
                      <a:miter lim="800000"/>
                    </a:lnB>
                  </a:tcPr>
                </a:tc>
                <a:tc>
                  <a:txBody>
                    <a:bodyPr/>
                    <a:p>
                      <a:pPr indent="0" algn="ctr">
                        <a:buNone/>
                      </a:pPr>
                      <a:r>
                        <a:rPr lang="en-US" sz="1000">
                          <a:solidFill>
                            <a:schemeClr val="tx2"/>
                          </a:solidFill>
                          <a:latin typeface="微软雅黑" panose="020B0503020204020204" pitchFamily="34" charset="-122"/>
                          <a:ea typeface="微软雅黑" panose="020B0503020204020204" pitchFamily="34" charset="-122"/>
                        </a:rPr>
                        <a:t>-</a:t>
                      </a:r>
                      <a:endParaRPr lang="en-US" altLang="en-US" sz="10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6350">
                      <a:solidFill>
                        <a:schemeClr val="tx1"/>
                      </a:solidFill>
                      <a:prstDash val="solid"/>
                    </a:lnL>
                    <a:lnR w="6350">
                      <a:solidFill>
                        <a:schemeClr val="tx1"/>
                      </a:solidFill>
                      <a:prstDash val="solid"/>
                    </a:lnR>
                    <a:lnT w="6350" cap="flat" cmpd="sng" algn="ctr">
                      <a:solidFill>
                        <a:schemeClr val="tx1"/>
                      </a:solidFill>
                      <a:prstDash val="solid"/>
                      <a:miter lim="800000"/>
                    </a:lnT>
                    <a:lnB w="6350" cap="flat" cmpd="sng" algn="ctr">
                      <a:solidFill>
                        <a:schemeClr val="tx1"/>
                      </a:solidFill>
                      <a:prstDash val="solid"/>
                      <a:miter lim="800000"/>
                    </a:lnB>
                  </a:tcPr>
                </a:tc>
                <a:tc>
                  <a:txBody>
                    <a:bodyPr/>
                    <a:p>
                      <a:pPr indent="0" algn="ctr">
                        <a:buNone/>
                      </a:pPr>
                      <a:r>
                        <a:rPr lang="zh-CN" sz="1000">
                          <a:solidFill>
                            <a:schemeClr val="tx2"/>
                          </a:solidFill>
                          <a:latin typeface="微软雅黑" panose="020B0503020204020204" pitchFamily="34" charset="-122"/>
                          <a:ea typeface="微软雅黑" panose="020B0503020204020204" pitchFamily="34" charset="-122"/>
                        </a:rPr>
                        <a:t>网站显示国家授时中心标准时间</a:t>
                      </a:r>
                      <a:endParaRPr lang="zh-CN" altLang="en-US" sz="10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6350">
                      <a:solidFill>
                        <a:schemeClr val="tx1"/>
                      </a:solidFill>
                      <a:prstDash val="solid"/>
                    </a:lnL>
                    <a:lnR w="28575" cap="flat" cmpd="sng" algn="ctr">
                      <a:solidFill>
                        <a:schemeClr val="tx1"/>
                      </a:solidFill>
                      <a:prstDash val="solid"/>
                      <a:miter lim="800000"/>
                    </a:lnR>
                    <a:lnT w="6350" cap="flat" cmpd="sng" algn="ctr">
                      <a:solidFill>
                        <a:schemeClr val="tx1"/>
                      </a:solidFill>
                      <a:prstDash val="solid"/>
                      <a:miter lim="800000"/>
                    </a:lnT>
                    <a:lnB w="6350" cap="flat" cmpd="sng" algn="ctr">
                      <a:solidFill>
                        <a:schemeClr val="tx1"/>
                      </a:solidFill>
                      <a:prstDash val="solid"/>
                      <a:miter lim="800000"/>
                    </a:lnB>
                  </a:tcPr>
                </a:tc>
              </a:tr>
              <a:tr h="700405">
                <a:tc>
                  <a:txBody>
                    <a:bodyPr/>
                    <a:p>
                      <a:pPr indent="0" algn="ctr">
                        <a:buNone/>
                      </a:pPr>
                      <a:r>
                        <a:rPr lang="zh-CN" sz="1400" b="1">
                          <a:solidFill>
                            <a:schemeClr val="tx2"/>
                          </a:solidFill>
                          <a:latin typeface="微软雅黑" panose="020B0503020204020204" pitchFamily="34" charset="-122"/>
                          <a:ea typeface="微软雅黑" panose="020B0503020204020204" pitchFamily="34" charset="-122"/>
                        </a:rPr>
                        <a:t>盈利模式</a:t>
                      </a:r>
                      <a:endParaRPr lang="zh-CN" altLang="en-US" sz="1400" b="1">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28575" cap="flat" cmpd="sng" algn="ctr">
                      <a:solidFill>
                        <a:schemeClr val="tx1"/>
                      </a:solidFill>
                      <a:prstDash val="solid"/>
                      <a:miter lim="800000"/>
                    </a:lnL>
                    <a:lnR w="6350">
                      <a:solidFill>
                        <a:schemeClr val="tx1"/>
                      </a:solidFill>
                      <a:prstDash val="solid"/>
                    </a:lnR>
                    <a:lnT w="6350" cap="flat" cmpd="sng" algn="ctr">
                      <a:solidFill>
                        <a:schemeClr val="tx1"/>
                      </a:solidFill>
                      <a:prstDash val="solid"/>
                      <a:miter lim="800000"/>
                    </a:lnT>
                    <a:lnB w="6350" cap="flat" cmpd="sng" algn="ctr">
                      <a:solidFill>
                        <a:schemeClr val="tx1"/>
                      </a:solidFill>
                      <a:prstDash val="solid"/>
                      <a:miter lim="800000"/>
                    </a:lnB>
                  </a:tcPr>
                </a:tc>
                <a:tc>
                  <a:txBody>
                    <a:bodyPr/>
                    <a:p>
                      <a:pPr indent="0">
                        <a:buNone/>
                      </a:pPr>
                      <a:r>
                        <a:rPr lang="zh-CN"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先在支付宝开通金融科技租户，账号内资金不少于1万元，之后按需缴费，欠费超24小时将停止服务。</a:t>
                      </a:r>
                      <a:endParaRPr lang="zh-CN"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indent="0">
                        <a:buNone/>
                      </a:pPr>
                      <a:r>
                        <a:rPr lang="zh-CN"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（未实名认证，尚不知具体费用）</a:t>
                      </a:r>
                      <a:endParaRPr lang="zh-CN" altLang="en-US"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lnL w="6350">
                      <a:solidFill>
                        <a:schemeClr val="tx1"/>
                      </a:solidFill>
                      <a:prstDash val="solid"/>
                    </a:lnL>
                    <a:lnR w="6350">
                      <a:solidFill>
                        <a:schemeClr val="tx1"/>
                      </a:solidFill>
                      <a:prstDash val="solid"/>
                    </a:lnR>
                    <a:lnT w="6350" cap="flat" cmpd="sng" algn="ctr">
                      <a:solidFill>
                        <a:schemeClr val="tx1"/>
                      </a:solidFill>
                      <a:prstDash val="solid"/>
                      <a:miter lim="800000"/>
                    </a:lnT>
                    <a:lnB w="6350" cap="flat" cmpd="sng" algn="ctr">
                      <a:solidFill>
                        <a:schemeClr val="tx1"/>
                      </a:solidFill>
                      <a:prstDash val="solid"/>
                      <a:miter lim="800000"/>
                    </a:lnB>
                  </a:tcPr>
                </a:tc>
                <a:tc>
                  <a:txBody>
                    <a:bodyPr/>
                    <a:p>
                      <a:pPr indent="0">
                        <a:buNone/>
                      </a:pPr>
                      <a:r>
                        <a:rPr lang="zh-CN"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认证后免费进行10次（个人）/100次（企业）免费存证和10次免费取证；</a:t>
                      </a:r>
                      <a:endParaRPr lang="zh-CN"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indent="0">
                        <a:buNone/>
                      </a:pPr>
                      <a:r>
                        <a:rPr lang="zh-CN"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可信存证：单买1元/次，量大有折扣，最高8折，以套餐形式；</a:t>
                      </a:r>
                      <a:endParaRPr lang="zh-CN"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indent="0">
                        <a:buNone/>
                      </a:pPr>
                      <a:r>
                        <a:rPr lang="zh-CN"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司法存证：单买5元/次，优惠同上。</a:t>
                      </a:r>
                      <a:endParaRPr lang="zh-CN" altLang="en-US"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lnL w="6350">
                      <a:solidFill>
                        <a:schemeClr val="tx1"/>
                      </a:solidFill>
                      <a:prstDash val="solid"/>
                    </a:lnL>
                    <a:lnR w="6350">
                      <a:solidFill>
                        <a:schemeClr val="tx1"/>
                      </a:solidFill>
                      <a:prstDash val="solid"/>
                    </a:lnR>
                    <a:lnT w="6350" cap="flat" cmpd="sng" algn="ctr">
                      <a:solidFill>
                        <a:schemeClr val="tx1"/>
                      </a:solidFill>
                      <a:prstDash val="solid"/>
                      <a:miter lim="800000"/>
                    </a:lnT>
                    <a:lnB w="6350" cap="flat" cmpd="sng" algn="ctr">
                      <a:solidFill>
                        <a:schemeClr val="tx1"/>
                      </a:solidFill>
                      <a:prstDash val="solid"/>
                      <a:miter lim="800000"/>
                    </a:lnB>
                  </a:tcPr>
                </a:tc>
                <a:tc>
                  <a:txBody>
                    <a:bodyPr/>
                    <a:p>
                      <a:pPr indent="0">
                        <a:buNone/>
                      </a:pPr>
                      <a:r>
                        <a:rPr lang="zh-CN"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司法存证：单买3元/条，量大有折扣，最高8折，以套餐形式</a:t>
                      </a:r>
                      <a:endParaRPr lang="zh-CN"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indent="0">
                        <a:buNone/>
                      </a:pPr>
                      <a:r>
                        <a:rPr lang="zh-CN"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普通存证：1分/条</a:t>
                      </a:r>
                      <a:endParaRPr lang="zh-CN" altLang="en-US"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lnL w="6350">
                      <a:solidFill>
                        <a:schemeClr val="tx1"/>
                      </a:solidFill>
                      <a:prstDash val="solid"/>
                    </a:lnL>
                    <a:lnR w="6350">
                      <a:solidFill>
                        <a:schemeClr val="tx1"/>
                      </a:solidFill>
                      <a:prstDash val="solid"/>
                    </a:lnR>
                    <a:lnT w="6350" cap="flat" cmpd="sng" algn="ctr">
                      <a:solidFill>
                        <a:schemeClr val="tx1"/>
                      </a:solidFill>
                      <a:prstDash val="solid"/>
                      <a:miter lim="800000"/>
                    </a:lnT>
                    <a:lnB w="6350" cap="flat" cmpd="sng" algn="ctr">
                      <a:solidFill>
                        <a:schemeClr val="tx1"/>
                      </a:solidFill>
                      <a:prstDash val="solid"/>
                      <a:miter lim="800000"/>
                    </a:lnB>
                  </a:tcPr>
                </a:tc>
                <a:tc>
                  <a:txBody>
                    <a:bodyPr/>
                    <a:p>
                      <a:pPr indent="0">
                        <a:buNone/>
                      </a:pPr>
                      <a:r>
                        <a:rPr lang="zh-CN"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实名认证后有5次免费机会</a:t>
                      </a:r>
                      <a:endParaRPr lang="zh-CN"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indent="0">
                        <a:buNone/>
                      </a:pPr>
                      <a:r>
                        <a:rPr lang="zh-CN"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纯套餐式</a:t>
                      </a:r>
                      <a:endParaRPr lang="zh-CN"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indent="0">
                        <a:buNone/>
                      </a:pPr>
                      <a:r>
                        <a:rPr lang="zh-CN"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100条/2G</a:t>
                      </a:r>
                      <a:r>
                        <a:rPr lang="en-US"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zh-CN"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500元</a:t>
                      </a:r>
                      <a:endParaRPr lang="zh-CN"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indent="0">
                        <a:buNone/>
                      </a:pPr>
                      <a:r>
                        <a:rPr lang="zh-CN"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1000条/20G</a:t>
                      </a:r>
                      <a:r>
                        <a:rPr lang="en-US"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zh-CN"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4500元</a:t>
                      </a:r>
                      <a:endParaRPr lang="zh-CN"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indent="0">
                        <a:buNone/>
                      </a:pPr>
                      <a:r>
                        <a:rPr lang="zh-CN"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（单次存证保存期限为5年，到期须续存，费用不变；单次存证文件不可超过500M）</a:t>
                      </a:r>
                      <a:endParaRPr lang="zh-CN" altLang="en-US"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lnL w="6350">
                      <a:solidFill>
                        <a:schemeClr val="tx1"/>
                      </a:solidFill>
                      <a:prstDash val="solid"/>
                    </a:lnL>
                    <a:lnR w="28575" cap="flat" cmpd="sng" algn="ctr">
                      <a:solidFill>
                        <a:schemeClr val="tx1"/>
                      </a:solidFill>
                      <a:prstDash val="solid"/>
                      <a:miter lim="800000"/>
                    </a:lnR>
                    <a:lnT w="6350" cap="flat" cmpd="sng" algn="ctr">
                      <a:solidFill>
                        <a:schemeClr val="tx1"/>
                      </a:solidFill>
                      <a:prstDash val="solid"/>
                      <a:miter lim="800000"/>
                    </a:lnT>
                    <a:lnB w="6350" cap="flat" cmpd="sng" algn="ctr">
                      <a:solidFill>
                        <a:schemeClr val="tx1"/>
                      </a:solidFill>
                      <a:prstDash val="solid"/>
                      <a:miter lim="800000"/>
                    </a:lnB>
                  </a:tcPr>
                </a:tc>
              </a:tr>
              <a:tr h="478155">
                <a:tc>
                  <a:txBody>
                    <a:bodyPr/>
                    <a:p>
                      <a:pPr indent="0" algn="ctr">
                        <a:buNone/>
                      </a:pPr>
                      <a:r>
                        <a:rPr lang="zh-CN" sz="1400" b="1">
                          <a:solidFill>
                            <a:schemeClr val="tx2"/>
                          </a:solidFill>
                          <a:latin typeface="微软雅黑" panose="020B0503020204020204" pitchFamily="34" charset="-122"/>
                          <a:ea typeface="微软雅黑" panose="020B0503020204020204" pitchFamily="34" charset="-122"/>
                        </a:rPr>
                        <a:t>已有客户</a:t>
                      </a:r>
                      <a:endParaRPr lang="zh-CN" altLang="en-US" sz="1400" b="1">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28575" cap="flat" cmpd="sng" algn="ctr">
                      <a:solidFill>
                        <a:schemeClr val="tx1"/>
                      </a:solidFill>
                      <a:prstDash val="solid"/>
                      <a:miter lim="800000"/>
                    </a:lnL>
                    <a:lnR w="6350">
                      <a:solidFill>
                        <a:schemeClr val="tx1"/>
                      </a:solidFill>
                      <a:prstDash val="solid"/>
                    </a:lnR>
                    <a:lnT w="6350" cap="flat" cmpd="sng" algn="ctr">
                      <a:solidFill>
                        <a:schemeClr val="tx1"/>
                      </a:solidFill>
                      <a:prstDash val="solid"/>
                      <a:miter lim="800000"/>
                    </a:lnT>
                    <a:lnB w="6350" cap="flat" cmpd="sng" algn="ctr">
                      <a:solidFill>
                        <a:schemeClr val="tx1"/>
                      </a:solidFill>
                      <a:prstDash val="solid"/>
                      <a:miter lim="800000"/>
                    </a:lnB>
                  </a:tcPr>
                </a:tc>
                <a:tc>
                  <a:txBody>
                    <a:bodyPr/>
                    <a:p>
                      <a:pPr indent="0">
                        <a:buNone/>
                      </a:pPr>
                      <a:r>
                        <a:rPr lang="zh-CN"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杭州互联网法院、钱塘公证处、e签宝、法大大、上上签、共道、新华智云等</a:t>
                      </a:r>
                      <a:endParaRPr lang="zh-CN" altLang="en-US" sz="100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lnL w="6350">
                      <a:solidFill>
                        <a:schemeClr val="tx1"/>
                      </a:solidFill>
                      <a:prstDash val="solid"/>
                    </a:lnL>
                    <a:lnR w="6350">
                      <a:solidFill>
                        <a:schemeClr val="tx1"/>
                      </a:solidFill>
                      <a:prstDash val="solid"/>
                    </a:lnR>
                    <a:lnT w="6350" cap="flat" cmpd="sng" algn="ctr">
                      <a:solidFill>
                        <a:schemeClr val="tx1"/>
                      </a:solidFill>
                      <a:prstDash val="solid"/>
                      <a:miter lim="800000"/>
                    </a:lnT>
                    <a:lnB w="6350" cap="flat" cmpd="sng" algn="ctr">
                      <a:solidFill>
                        <a:schemeClr val="tx1"/>
                      </a:solidFill>
                      <a:prstDash val="solid"/>
                      <a:miter lim="800000"/>
                    </a:lnB>
                  </a:tcPr>
                </a:tc>
                <a:tc>
                  <a:txBody>
                    <a:bodyPr/>
                    <a:p>
                      <a:pPr indent="0">
                        <a:buNone/>
                      </a:pPr>
                      <a:r>
                        <a:rPr lang="zh-CN" sz="1000">
                          <a:solidFill>
                            <a:schemeClr val="tx2"/>
                          </a:solidFill>
                          <a:latin typeface="微软雅黑" panose="020B0503020204020204" pitchFamily="34" charset="-122"/>
                          <a:ea typeface="微软雅黑" panose="020B0503020204020204" pitchFamily="34" charset="-122"/>
                        </a:rPr>
                        <a:t>中国人民银行、中国银联、兴业银行、中国电信、浙江省市场监督管理局等</a:t>
                      </a:r>
                      <a:endParaRPr lang="zh-CN" altLang="en-US" sz="10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6350">
                      <a:solidFill>
                        <a:schemeClr val="tx1"/>
                      </a:solidFill>
                      <a:prstDash val="solid"/>
                    </a:lnL>
                    <a:lnR w="6350">
                      <a:solidFill>
                        <a:schemeClr val="tx1"/>
                      </a:solidFill>
                      <a:prstDash val="solid"/>
                    </a:lnR>
                    <a:lnT w="6350" cap="flat" cmpd="sng" algn="ctr">
                      <a:solidFill>
                        <a:schemeClr val="tx1"/>
                      </a:solidFill>
                      <a:prstDash val="solid"/>
                      <a:miter lim="800000"/>
                    </a:lnT>
                    <a:lnB w="6350" cap="flat" cmpd="sng" algn="ctr">
                      <a:solidFill>
                        <a:schemeClr val="tx1"/>
                      </a:solidFill>
                      <a:prstDash val="solid"/>
                      <a:miter lim="800000"/>
                    </a:lnB>
                  </a:tcPr>
                </a:tc>
                <a:tc>
                  <a:txBody>
                    <a:bodyPr/>
                    <a:p>
                      <a:pPr indent="0">
                        <a:buNone/>
                      </a:pPr>
                      <a:r>
                        <a:rPr lang="zh-CN" sz="1000">
                          <a:solidFill>
                            <a:schemeClr val="tx2"/>
                          </a:solidFill>
                          <a:latin typeface="微软雅黑" panose="020B0503020204020204" pitchFamily="34" charset="-122"/>
                          <a:ea typeface="微软雅黑" panose="020B0503020204020204" pitchFamily="34" charset="-122"/>
                        </a:rPr>
                        <a:t>广州互联网法院、北京互联网法院、青岛仲裁委员等</a:t>
                      </a:r>
                      <a:endParaRPr lang="zh-CN" altLang="en-US" sz="10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6350">
                      <a:solidFill>
                        <a:schemeClr val="tx1"/>
                      </a:solidFill>
                      <a:prstDash val="solid"/>
                    </a:lnL>
                    <a:lnR w="6350">
                      <a:solidFill>
                        <a:schemeClr val="tx1"/>
                      </a:solidFill>
                      <a:prstDash val="solid"/>
                    </a:lnR>
                    <a:lnT w="6350" cap="flat" cmpd="sng" algn="ctr">
                      <a:solidFill>
                        <a:schemeClr val="tx1"/>
                      </a:solidFill>
                      <a:prstDash val="solid"/>
                      <a:miter lim="800000"/>
                    </a:lnT>
                    <a:lnB w="6350" cap="flat" cmpd="sng" algn="ctr">
                      <a:solidFill>
                        <a:schemeClr val="tx1"/>
                      </a:solidFill>
                      <a:prstDash val="solid"/>
                      <a:miter lim="800000"/>
                    </a:lnB>
                  </a:tcPr>
                </a:tc>
                <a:tc>
                  <a:txBody>
                    <a:bodyPr/>
                    <a:p>
                      <a:pPr indent="0">
                        <a:buNone/>
                      </a:pPr>
                      <a:r>
                        <a:rPr lang="zh-CN" sz="1000">
                          <a:solidFill>
                            <a:schemeClr val="tx2"/>
                          </a:solidFill>
                          <a:latin typeface="微软雅黑" panose="020B0503020204020204" pitchFamily="34" charset="-122"/>
                          <a:ea typeface="微软雅黑" panose="020B0503020204020204" pitchFamily="34" charset="-122"/>
                        </a:rPr>
                        <a:t>京东小白信用、京东拍卖</a:t>
                      </a:r>
                      <a:endParaRPr lang="zh-CN" altLang="en-US" sz="10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6350">
                      <a:solidFill>
                        <a:schemeClr val="tx1"/>
                      </a:solidFill>
                      <a:prstDash val="solid"/>
                    </a:lnL>
                    <a:lnR w="28575" cap="flat" cmpd="sng" algn="ctr">
                      <a:solidFill>
                        <a:schemeClr val="tx1"/>
                      </a:solidFill>
                      <a:prstDash val="solid"/>
                      <a:miter lim="800000"/>
                    </a:lnR>
                    <a:lnT w="6350" cap="flat" cmpd="sng" algn="ctr">
                      <a:solidFill>
                        <a:schemeClr val="tx1"/>
                      </a:solidFill>
                      <a:prstDash val="solid"/>
                      <a:miter lim="800000"/>
                    </a:lnT>
                    <a:lnB w="6350" cap="flat" cmpd="sng" algn="ctr">
                      <a:solidFill>
                        <a:schemeClr val="tx1"/>
                      </a:solidFill>
                      <a:prstDash val="solid"/>
                      <a:miter lim="800000"/>
                    </a:lnB>
                  </a:tcPr>
                </a:tc>
              </a:tr>
              <a:tr h="210820">
                <a:tc>
                  <a:txBody>
                    <a:bodyPr/>
                    <a:p>
                      <a:pPr indent="0" algn="ctr">
                        <a:buNone/>
                      </a:pPr>
                      <a:r>
                        <a:rPr lang="zh-CN" sz="1400" b="1">
                          <a:solidFill>
                            <a:schemeClr val="tx2"/>
                          </a:solidFill>
                          <a:latin typeface="微软雅黑" panose="020B0503020204020204" pitchFamily="34" charset="-122"/>
                          <a:ea typeface="微软雅黑" panose="020B0503020204020204" pitchFamily="34" charset="-122"/>
                        </a:rPr>
                        <a:t>综合评估</a:t>
                      </a:r>
                      <a:endParaRPr lang="zh-CN" altLang="en-US" sz="1400" b="1">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28575" cap="flat" cmpd="sng" algn="ctr">
                      <a:solidFill>
                        <a:schemeClr val="tx1"/>
                      </a:solidFill>
                      <a:prstDash val="solid"/>
                      <a:miter lim="800000"/>
                    </a:lnL>
                    <a:lnR w="6350">
                      <a:solidFill>
                        <a:schemeClr val="tx1"/>
                      </a:solidFill>
                      <a:prstDash val="solid"/>
                    </a:lnR>
                    <a:lnT w="6350" cap="flat" cmpd="sng" algn="ctr">
                      <a:solidFill>
                        <a:schemeClr val="tx1"/>
                      </a:solidFill>
                      <a:prstDash val="solid"/>
                      <a:miter lim="800000"/>
                    </a:lnT>
                    <a:lnB w="28575" cap="flat" cmpd="sng" algn="ctr">
                      <a:solidFill>
                        <a:schemeClr val="tx1"/>
                      </a:solidFill>
                      <a:prstDash val="solid"/>
                      <a:miter lim="800000"/>
                    </a:lnB>
                  </a:tcPr>
                </a:tc>
                <a:tc>
                  <a:txBody>
                    <a:bodyPr/>
                    <a:p>
                      <a:pPr indent="0" algn="ctr">
                        <a:buNone/>
                      </a:pPr>
                      <a:r>
                        <a:rPr lang="zh-CN" sz="1000">
                          <a:solidFill>
                            <a:schemeClr val="tx2"/>
                          </a:solidFill>
                          <a:latin typeface="微软雅黑" panose="020B0503020204020204" pitchFamily="34" charset="-122"/>
                          <a:ea typeface="微软雅黑" panose="020B0503020204020204" pitchFamily="34" charset="-122"/>
                        </a:rPr>
                        <a:t>★★★</a:t>
                      </a:r>
                      <a:endParaRPr lang="zh-CN" altLang="en-US" sz="10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6350">
                      <a:solidFill>
                        <a:schemeClr val="tx1"/>
                      </a:solidFill>
                      <a:prstDash val="solid"/>
                    </a:lnL>
                    <a:lnR w="6350">
                      <a:solidFill>
                        <a:schemeClr val="tx1"/>
                      </a:solidFill>
                      <a:prstDash val="solid"/>
                    </a:lnR>
                    <a:lnT w="6350" cap="flat" cmpd="sng" algn="ctr">
                      <a:solidFill>
                        <a:schemeClr val="tx1"/>
                      </a:solidFill>
                      <a:prstDash val="solid"/>
                      <a:miter lim="800000"/>
                    </a:lnT>
                    <a:lnB w="28575" cap="flat" cmpd="sng" algn="ctr">
                      <a:solidFill>
                        <a:schemeClr val="tx1"/>
                      </a:solidFill>
                      <a:prstDash val="solid"/>
                      <a:miter lim="800000"/>
                    </a:lnB>
                  </a:tcPr>
                </a:tc>
                <a:tc>
                  <a:txBody>
                    <a:bodyPr/>
                    <a:p>
                      <a:pPr indent="0" algn="ctr">
                        <a:buNone/>
                      </a:pPr>
                      <a:r>
                        <a:rPr lang="zh-CN" sz="1000">
                          <a:solidFill>
                            <a:schemeClr val="tx2"/>
                          </a:solidFill>
                          <a:latin typeface="微软雅黑" panose="020B0503020204020204" pitchFamily="34" charset="-122"/>
                          <a:ea typeface="微软雅黑" panose="020B0503020204020204" pitchFamily="34" charset="-122"/>
                        </a:rPr>
                        <a:t>★★★★★</a:t>
                      </a:r>
                      <a:endParaRPr lang="zh-CN" altLang="en-US" sz="10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6350">
                      <a:solidFill>
                        <a:schemeClr val="tx1"/>
                      </a:solidFill>
                      <a:prstDash val="solid"/>
                    </a:lnL>
                    <a:lnR w="6350">
                      <a:solidFill>
                        <a:schemeClr val="tx1"/>
                      </a:solidFill>
                      <a:prstDash val="solid"/>
                    </a:lnR>
                    <a:lnT w="6350" cap="flat" cmpd="sng" algn="ctr">
                      <a:solidFill>
                        <a:schemeClr val="tx1"/>
                      </a:solidFill>
                      <a:prstDash val="solid"/>
                      <a:miter lim="800000"/>
                    </a:lnT>
                    <a:lnB w="28575" cap="flat" cmpd="sng" algn="ctr">
                      <a:solidFill>
                        <a:schemeClr val="tx1"/>
                      </a:solidFill>
                      <a:prstDash val="solid"/>
                      <a:miter lim="800000"/>
                    </a:lnB>
                  </a:tcPr>
                </a:tc>
                <a:tc>
                  <a:txBody>
                    <a:bodyPr/>
                    <a:p>
                      <a:pPr indent="0" algn="ctr">
                        <a:buNone/>
                      </a:pPr>
                      <a:r>
                        <a:rPr lang="zh-CN" sz="1000">
                          <a:solidFill>
                            <a:schemeClr val="tx2"/>
                          </a:solidFill>
                          <a:latin typeface="微软雅黑" panose="020B0503020204020204" pitchFamily="34" charset="-122"/>
                          <a:ea typeface="微软雅黑" panose="020B0503020204020204" pitchFamily="34" charset="-122"/>
                        </a:rPr>
                        <a:t>★★</a:t>
                      </a:r>
                      <a:endParaRPr lang="zh-CN" altLang="en-US" sz="10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6350">
                      <a:solidFill>
                        <a:schemeClr val="tx1"/>
                      </a:solidFill>
                      <a:prstDash val="solid"/>
                    </a:lnL>
                    <a:lnR w="6350">
                      <a:solidFill>
                        <a:schemeClr val="tx1"/>
                      </a:solidFill>
                      <a:prstDash val="solid"/>
                    </a:lnR>
                    <a:lnT w="6350" cap="flat" cmpd="sng" algn="ctr">
                      <a:solidFill>
                        <a:schemeClr val="tx1"/>
                      </a:solidFill>
                      <a:prstDash val="solid"/>
                      <a:miter lim="800000"/>
                    </a:lnT>
                    <a:lnB w="28575" cap="flat" cmpd="sng" algn="ctr">
                      <a:solidFill>
                        <a:schemeClr val="tx1"/>
                      </a:solidFill>
                      <a:prstDash val="solid"/>
                      <a:miter lim="800000"/>
                    </a:lnB>
                  </a:tcPr>
                </a:tc>
                <a:tc>
                  <a:txBody>
                    <a:bodyPr/>
                    <a:p>
                      <a:pPr indent="0" algn="ctr">
                        <a:buNone/>
                      </a:pPr>
                      <a:r>
                        <a:rPr lang="zh-CN" sz="1000">
                          <a:solidFill>
                            <a:schemeClr val="tx2"/>
                          </a:solidFill>
                          <a:latin typeface="微软雅黑" panose="020B0503020204020204" pitchFamily="34" charset="-122"/>
                          <a:ea typeface="微软雅黑" panose="020B0503020204020204" pitchFamily="34" charset="-122"/>
                        </a:rPr>
                        <a:t>★★</a:t>
                      </a:r>
                      <a:endParaRPr lang="zh-CN" altLang="en-US" sz="1000">
                        <a:solidFill>
                          <a:schemeClr val="tx2"/>
                        </a:solidFill>
                        <a:latin typeface="微软雅黑" panose="020B0503020204020204" pitchFamily="34" charset="-122"/>
                        <a:ea typeface="微软雅黑" panose="020B0503020204020204" pitchFamily="34" charset="-122"/>
                      </a:endParaRPr>
                    </a:p>
                  </a:txBody>
                  <a:tcPr marL="12700" marR="12700" marT="12700" vert="horz" anchor="ctr">
                    <a:lnL w="6350">
                      <a:solidFill>
                        <a:schemeClr val="tx1"/>
                      </a:solidFill>
                      <a:prstDash val="solid"/>
                    </a:lnL>
                    <a:lnR w="28575" cap="flat" cmpd="sng" algn="ctr">
                      <a:solidFill>
                        <a:schemeClr val="tx1"/>
                      </a:solidFill>
                      <a:prstDash val="solid"/>
                      <a:miter lim="800000"/>
                    </a:lnR>
                    <a:lnT w="6350" cap="flat" cmpd="sng" algn="ctr">
                      <a:solidFill>
                        <a:schemeClr val="tx1"/>
                      </a:solidFill>
                      <a:prstDash val="solid"/>
                      <a:miter lim="800000"/>
                    </a:lnT>
                    <a:lnB w="28575" cap="flat" cmpd="sng" algn="ctr">
                      <a:solidFill>
                        <a:schemeClr val="tx1"/>
                      </a:solidFill>
                      <a:prstDash val="solid"/>
                      <a:miter lim="800000"/>
                    </a:lnB>
                  </a:tcPr>
                </a:tc>
              </a:tr>
            </a:tbl>
          </a:graphicData>
        </a:graphic>
      </p:graphicFrame>
      <p:sp>
        <p:nvSpPr>
          <p:cNvPr id="30" name="标题 4"/>
          <p:cNvSpPr txBox="1"/>
          <p:nvPr/>
        </p:nvSpPr>
        <p:spPr>
          <a:xfrm>
            <a:off x="1108710" y="5076190"/>
            <a:ext cx="9975215" cy="116776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marL="285750" indent="-285750" algn="l">
              <a:lnSpc>
                <a:spcPct val="120000"/>
              </a:lnSpc>
              <a:buFont typeface="Arial" panose="020B0604020202090204" pitchFamily="34" charset="0"/>
              <a:buChar char="•"/>
            </a:pPr>
            <a:r>
              <a:rPr lang="zh-CN" altLang="en-US" sz="1600" dirty="0">
                <a:latin typeface="+mn-ea"/>
                <a:ea typeface="+mn-ea"/>
                <a:cs typeface="+mn-ea"/>
                <a:sym typeface="Arial" panose="020B0604020202090204" pitchFamily="34" charset="0"/>
              </a:rPr>
              <a:t>可信存证类产品在区块链领域属于较为成熟的方向，定位、功能和盈利模式重合度较高，同质化现象明显。</a:t>
            </a:r>
            <a:endParaRPr lang="zh-CN" altLang="en-US" sz="1600" dirty="0">
              <a:latin typeface="+mn-ea"/>
              <a:ea typeface="+mn-ea"/>
              <a:cs typeface="+mn-ea"/>
              <a:sym typeface="Arial" panose="020B0604020202090204" pitchFamily="34" charset="0"/>
            </a:endParaRPr>
          </a:p>
          <a:p>
            <a:pPr marL="285750" indent="-285750" algn="l">
              <a:lnSpc>
                <a:spcPct val="120000"/>
              </a:lnSpc>
              <a:buFont typeface="Arial" panose="020B0604020202090204" pitchFamily="34" charset="0"/>
              <a:buChar char="•"/>
            </a:pPr>
            <a:r>
              <a:rPr lang="zh-CN" altLang="en-US" sz="1600" dirty="0">
                <a:latin typeface="+mn-ea"/>
                <a:ea typeface="+mn-ea"/>
                <a:cs typeface="+mn-ea"/>
                <a:sym typeface="Arial" panose="020B0604020202090204" pitchFamily="34" charset="0"/>
              </a:rPr>
              <a:t>目前，在功能丰富度、专业度以及业务覆盖度等方面，趣链科技一枝独秀，整体实力远超同类产品。蚂蚁区块链暂不提供面向</a:t>
            </a:r>
            <a:r>
              <a:rPr lang="en-US" altLang="zh-CN" sz="1600" dirty="0">
                <a:latin typeface="+mn-ea"/>
                <a:ea typeface="+mn-ea"/>
                <a:cs typeface="+mn-ea"/>
                <a:sym typeface="Arial" panose="020B0604020202090204" pitchFamily="34" charset="0"/>
              </a:rPr>
              <a:t>C</a:t>
            </a:r>
            <a:r>
              <a:rPr lang="zh-CN" altLang="en-US" sz="1600" dirty="0">
                <a:latin typeface="+mn-ea"/>
                <a:ea typeface="+mn-ea"/>
                <a:cs typeface="+mn-ea"/>
                <a:sym typeface="Arial" panose="020B0604020202090204" pitchFamily="34" charset="0"/>
              </a:rPr>
              <a:t>端用户的下载即用产品，仅支持</a:t>
            </a:r>
            <a:r>
              <a:rPr lang="en-US" altLang="zh-CN" sz="1600" dirty="0">
                <a:latin typeface="+mn-ea"/>
                <a:ea typeface="+mn-ea"/>
                <a:cs typeface="+mn-ea"/>
                <a:sym typeface="Arial" panose="020B0604020202090204" pitchFamily="34" charset="0"/>
              </a:rPr>
              <a:t>API</a:t>
            </a:r>
            <a:r>
              <a:rPr lang="zh-CN" altLang="en-US" sz="1600" dirty="0">
                <a:latin typeface="+mn-ea"/>
                <a:ea typeface="+mn-ea"/>
                <a:cs typeface="+mn-ea"/>
                <a:sym typeface="Arial" panose="020B0604020202090204" pitchFamily="34" charset="0"/>
              </a:rPr>
              <a:t>和</a:t>
            </a:r>
            <a:r>
              <a:rPr lang="en-US" altLang="zh-CN" sz="1600" dirty="0">
                <a:latin typeface="+mn-ea"/>
                <a:ea typeface="+mn-ea"/>
                <a:cs typeface="+mn-ea"/>
                <a:sym typeface="Arial" panose="020B0604020202090204" pitchFamily="34" charset="0"/>
              </a:rPr>
              <a:t>SDK</a:t>
            </a:r>
            <a:r>
              <a:rPr lang="zh-CN" altLang="en-US" sz="1600" dirty="0">
                <a:latin typeface="+mn-ea"/>
                <a:ea typeface="+mn-ea"/>
                <a:cs typeface="+mn-ea"/>
                <a:sym typeface="Arial" panose="020B0604020202090204" pitchFamily="34" charset="0"/>
              </a:rPr>
              <a:t>接入。</a:t>
            </a:r>
            <a:endParaRPr lang="zh-CN" altLang="en-US" sz="1600" dirty="0">
              <a:latin typeface="+mn-ea"/>
              <a:ea typeface="+mn-ea"/>
              <a:cs typeface="+mn-ea"/>
              <a:sym typeface="Arial" panose="020B0604020202090204" pitchFamily="34" charset="0"/>
            </a:endParaRPr>
          </a:p>
          <a:p>
            <a:pPr marL="285750" indent="-285750" algn="l">
              <a:lnSpc>
                <a:spcPct val="120000"/>
              </a:lnSpc>
              <a:buFont typeface="Arial" panose="020B0604020202090204" pitchFamily="34" charset="0"/>
              <a:buChar char="•"/>
            </a:pPr>
            <a:r>
              <a:rPr lang="zh-CN" altLang="en-US" sz="1600" dirty="0">
                <a:latin typeface="+mn-ea"/>
                <a:ea typeface="+mn-ea"/>
                <a:cs typeface="+mn-ea"/>
                <a:sym typeface="Arial" panose="020B0604020202090204" pitchFamily="34" charset="0"/>
              </a:rPr>
              <a:t>现阶段，</a:t>
            </a:r>
            <a:r>
              <a:rPr lang="en-US" altLang="zh-CN" sz="1600" dirty="0">
                <a:latin typeface="+mn-ea"/>
                <a:ea typeface="+mn-ea"/>
                <a:cs typeface="+mn-ea"/>
                <a:sym typeface="Arial" panose="020B0604020202090204" pitchFamily="34" charset="0"/>
              </a:rPr>
              <a:t>SaaS</a:t>
            </a:r>
            <a:r>
              <a:rPr lang="zh-CN" altLang="en-US" sz="1600" dirty="0">
                <a:latin typeface="+mn-ea"/>
                <a:ea typeface="+mn-ea"/>
                <a:cs typeface="+mn-ea"/>
                <a:sym typeface="Arial" panose="020B0604020202090204" pitchFamily="34" charset="0"/>
              </a:rPr>
              <a:t>产品形态最好以</a:t>
            </a:r>
            <a:r>
              <a:rPr lang="en-US" altLang="zh-CN" sz="1600" dirty="0">
                <a:latin typeface="+mn-ea"/>
                <a:ea typeface="+mn-ea"/>
                <a:cs typeface="+mn-ea"/>
                <a:sym typeface="Arial" panose="020B0604020202090204" pitchFamily="34" charset="0"/>
              </a:rPr>
              <a:t>SDK/API</a:t>
            </a:r>
            <a:r>
              <a:rPr lang="zh-CN" altLang="en-US" sz="1600" dirty="0">
                <a:latin typeface="+mn-ea"/>
                <a:ea typeface="+mn-ea"/>
                <a:cs typeface="+mn-ea"/>
                <a:sym typeface="Arial" panose="020B0604020202090204" pitchFamily="34" charset="0"/>
              </a:rPr>
              <a:t>为主，</a:t>
            </a:r>
            <a:r>
              <a:rPr lang="en-US" altLang="zh-CN" sz="1600" dirty="0">
                <a:latin typeface="+mn-ea"/>
                <a:ea typeface="+mn-ea"/>
                <a:cs typeface="+mn-ea"/>
                <a:sym typeface="Arial" panose="020B0604020202090204" pitchFamily="34" charset="0"/>
              </a:rPr>
              <a:t>Web/</a:t>
            </a:r>
            <a:r>
              <a:rPr lang="zh-CN" altLang="en-US" sz="1600" dirty="0">
                <a:latin typeface="+mn-ea"/>
                <a:ea typeface="+mn-ea"/>
                <a:cs typeface="+mn-ea"/>
                <a:sym typeface="Arial" panose="020B0604020202090204" pitchFamily="34" charset="0"/>
              </a:rPr>
              <a:t>微信小程序为辅，量级轻，方便快速切入和试错，得到良性反馈后再做重（如</a:t>
            </a:r>
            <a:r>
              <a:rPr lang="en-US" altLang="zh-CN" sz="1600" dirty="0">
                <a:latin typeface="+mn-ea"/>
                <a:ea typeface="+mn-ea"/>
                <a:cs typeface="+mn-ea"/>
                <a:sym typeface="Arial" panose="020B0604020202090204" pitchFamily="34" charset="0"/>
              </a:rPr>
              <a:t>APP</a:t>
            </a:r>
            <a:r>
              <a:rPr lang="zh-CN" altLang="en-US" sz="1600" dirty="0">
                <a:latin typeface="+mn-ea"/>
                <a:ea typeface="+mn-ea"/>
                <a:cs typeface="+mn-ea"/>
                <a:sym typeface="Arial" panose="020B0604020202090204" pitchFamily="34" charset="0"/>
              </a:rPr>
              <a:t>等）也来得及。</a:t>
            </a:r>
            <a:endParaRPr lang="zh-CN" altLang="en-US" sz="1600" dirty="0">
              <a:latin typeface="+mn-ea"/>
              <a:ea typeface="+mn-ea"/>
              <a:cs typeface="+mn-ea"/>
              <a:sym typeface="Arial" panose="020B060402020209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zh-CN" altLang="en-US" b="1" dirty="0">
                <a:ea typeface="微软雅黑" panose="020B0503020204020204" pitchFamily="34" charset="-122"/>
                <a:cs typeface="+mn-ea"/>
                <a:sym typeface="Arial" panose="020B0604020202090204" pitchFamily="34" charset="0"/>
                <a:hlinkClick r:id="rId1" tooltip="" action="ppaction://hlinkfile"/>
              </a:rPr>
              <a:t>可信存证竞品</a:t>
            </a:r>
            <a:r>
              <a:rPr lang="en-US" altLang="zh-CN" b="1" dirty="0">
                <a:ea typeface="微软雅黑" panose="020B0503020204020204" pitchFamily="34" charset="-122"/>
                <a:cs typeface="+mn-ea"/>
                <a:sym typeface="Arial" panose="020B0604020202090204" pitchFamily="34" charset="0"/>
                <a:hlinkClick r:id="rId1" tooltip="" action="ppaction://hlinkfile"/>
              </a:rPr>
              <a:t>——</a:t>
            </a:r>
            <a:r>
              <a:rPr lang="zh-CN" altLang="en-US" b="1" dirty="0">
                <a:ea typeface="微软雅黑" panose="020B0503020204020204" pitchFamily="34" charset="-122"/>
                <a:cs typeface="+mn-ea"/>
                <a:sym typeface="Arial" panose="020B0604020202090204" pitchFamily="34" charset="0"/>
                <a:hlinkClick r:id="rId1" tooltip="" action="ppaction://hlinkfile"/>
              </a:rPr>
              <a:t>飞洛印（</a:t>
            </a:r>
            <a:r>
              <a:rPr lang="en-US" altLang="zh-CN" b="1" dirty="0">
                <a:ea typeface="微软雅黑" panose="020B0503020204020204" pitchFamily="34" charset="-122"/>
                <a:cs typeface="+mn-ea"/>
                <a:sym typeface="Arial" panose="020B0604020202090204" pitchFamily="34" charset="0"/>
                <a:hlinkClick r:id="rId1" tooltip="" action="ppaction://hlinkfile"/>
              </a:rPr>
              <a:t>Web</a:t>
            </a:r>
            <a:r>
              <a:rPr lang="zh-CN" altLang="en-US" b="1" dirty="0">
                <a:ea typeface="微软雅黑" panose="020B0503020204020204" pitchFamily="34" charset="-122"/>
                <a:cs typeface="+mn-ea"/>
                <a:sym typeface="Arial" panose="020B0604020202090204" pitchFamily="34" charset="0"/>
                <a:hlinkClick r:id="rId1" tooltip="" action="ppaction://hlinkfile"/>
              </a:rPr>
              <a:t>版）</a:t>
            </a:r>
            <a:endParaRPr lang="zh-CN" altLang="en-US" b="1" dirty="0">
              <a:ea typeface="微软雅黑" panose="020B0503020204020204" pitchFamily="34" charset="-122"/>
              <a:cs typeface="+mn-ea"/>
              <a:sym typeface="Arial" panose="020B0604020202090204" pitchFamily="34" charset="0"/>
              <a:hlinkClick r:id="rId1" tooltip="" action="ppaction://hlinkfile"/>
            </a:endParaRPr>
          </a:p>
        </p:txBody>
      </p:sp>
      <p:pic>
        <p:nvPicPr>
          <p:cNvPr id="2" name="图片 1" descr="屏幕快照 2020-06-08 上午11.28.00"/>
          <p:cNvPicPr>
            <a:picLocks noChangeAspect="1"/>
          </p:cNvPicPr>
          <p:nvPr/>
        </p:nvPicPr>
        <p:blipFill>
          <a:blip r:embed="rId2"/>
          <a:stretch>
            <a:fillRect/>
          </a:stretch>
        </p:blipFill>
        <p:spPr>
          <a:xfrm>
            <a:off x="454660" y="1098550"/>
            <a:ext cx="7244080" cy="4800600"/>
          </a:xfrm>
          <a:prstGeom prst="rect">
            <a:avLst/>
          </a:prstGeom>
        </p:spPr>
      </p:pic>
      <p:sp>
        <p:nvSpPr>
          <p:cNvPr id="5" name="矩形 4"/>
          <p:cNvSpPr/>
          <p:nvPr/>
        </p:nvSpPr>
        <p:spPr>
          <a:xfrm>
            <a:off x="7870825" y="2164715"/>
            <a:ext cx="3861435" cy="268097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7" name="矩形 6">
            <a:hlinkClick r:id="rId3" action="ppaction://hlinkfile"/>
          </p:cNvPr>
          <p:cNvSpPr/>
          <p:nvPr/>
        </p:nvSpPr>
        <p:spPr>
          <a:xfrm>
            <a:off x="8585200" y="2357120"/>
            <a:ext cx="2432685" cy="549910"/>
          </a:xfrm>
          <a:prstGeom prst="rect">
            <a:avLst/>
          </a:prstGeom>
          <a:solidFill>
            <a:srgbClr val="1E53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u="sng"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 </a:t>
            </a:r>
            <a:r>
              <a:rPr lang="zh-CN" altLang="en-US" sz="2000" b="1" u="sng"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产品文档</a:t>
            </a:r>
            <a:endParaRPr lang="zh-CN" altLang="en-US" sz="2000" b="1" u="sng"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8" name="标题 4"/>
          <p:cNvSpPr txBox="1"/>
          <p:nvPr/>
        </p:nvSpPr>
        <p:spPr>
          <a:xfrm>
            <a:off x="8101330" y="3073400"/>
            <a:ext cx="3350260" cy="102425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indent="0" algn="l">
              <a:lnSpc>
                <a:spcPct val="120000"/>
              </a:lnSpc>
              <a:buFont typeface="Arial" panose="020B0604020202090204" pitchFamily="34" charset="0"/>
            </a:pPr>
            <a:r>
              <a:rPr lang="zh-CN" altLang="en-US" sz="1400" dirty="0">
                <a:solidFill>
                  <a:schemeClr val="tx2"/>
                </a:solidFill>
                <a:latin typeface="+mn-ea"/>
                <a:ea typeface="+mn-ea"/>
                <a:cs typeface="+mn-ea"/>
                <a:sym typeface="Arial" panose="020B0604020202090204" pitchFamily="34" charset="0"/>
              </a:rPr>
              <a:t>飞洛印存取证服务平台，提供司法取证、版权确权存证、司法服务通道等多维度服务，满足法律工作者、版权从业者等各类场景下的存取证需求。</a:t>
            </a:r>
            <a:endParaRPr lang="zh-CN" altLang="en-US" sz="1400" dirty="0">
              <a:solidFill>
                <a:schemeClr val="tx2"/>
              </a:solidFill>
              <a:latin typeface="+mn-ea"/>
              <a:ea typeface="+mn-ea"/>
              <a:cs typeface="+mn-ea"/>
              <a:sym typeface="Arial" panose="020B0604020202090204" pitchFamily="34" charset="0"/>
            </a:endParaRPr>
          </a:p>
        </p:txBody>
      </p:sp>
      <p:sp>
        <p:nvSpPr>
          <p:cNvPr id="19" name="矩形 18"/>
          <p:cNvSpPr/>
          <p:nvPr/>
        </p:nvSpPr>
        <p:spPr>
          <a:xfrm>
            <a:off x="8101330" y="4211955"/>
            <a:ext cx="935355" cy="465455"/>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存证中心</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22" name="矩形 21"/>
          <p:cNvSpPr/>
          <p:nvPr/>
        </p:nvSpPr>
        <p:spPr>
          <a:xfrm>
            <a:off x="9308465" y="4211955"/>
            <a:ext cx="935355" cy="465455"/>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取证中心</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23" name="矩形 22"/>
          <p:cNvSpPr/>
          <p:nvPr/>
        </p:nvSpPr>
        <p:spPr>
          <a:xfrm>
            <a:off x="10516235" y="4211955"/>
            <a:ext cx="935355" cy="465455"/>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应用中心</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zh-CN" altLang="en-US" b="1" dirty="0">
                <a:ea typeface="微软雅黑" panose="020B0503020204020204" pitchFamily="34" charset="-122"/>
                <a:cs typeface="+mn-ea"/>
                <a:sym typeface="Arial" panose="020B0604020202090204" pitchFamily="34" charset="0"/>
                <a:hlinkClick r:id="rId1" action="ppaction://hlinkfile"/>
              </a:rPr>
              <a:t>可信存证竞品</a:t>
            </a:r>
            <a:r>
              <a:rPr lang="en-US" altLang="zh-CN" b="1" dirty="0">
                <a:ea typeface="微软雅黑" panose="020B0503020204020204" pitchFamily="34" charset="-122"/>
                <a:cs typeface="+mn-ea"/>
                <a:sym typeface="Arial" panose="020B0604020202090204" pitchFamily="34" charset="0"/>
                <a:hlinkClick r:id="rId1" action="ppaction://hlinkfile"/>
              </a:rPr>
              <a:t>——</a:t>
            </a:r>
            <a:r>
              <a:rPr lang="zh-CN" altLang="en-US" b="1" dirty="0">
                <a:ea typeface="微软雅黑" panose="020B0503020204020204" pitchFamily="34" charset="-122"/>
                <a:cs typeface="+mn-ea"/>
                <a:sym typeface="Arial" panose="020B0604020202090204" pitchFamily="34" charset="0"/>
                <a:hlinkClick r:id="rId1" action="ppaction://hlinkfile"/>
              </a:rPr>
              <a:t>飞洛印（</a:t>
            </a:r>
            <a:r>
              <a:rPr lang="en-US" altLang="zh-CN" b="1" dirty="0">
                <a:ea typeface="微软雅黑" panose="020B0503020204020204" pitchFamily="34" charset="-122"/>
                <a:cs typeface="+mn-ea"/>
                <a:sym typeface="Arial" panose="020B0604020202090204" pitchFamily="34" charset="0"/>
                <a:hlinkClick r:id="rId1" action="ppaction://hlinkfile"/>
              </a:rPr>
              <a:t>iPhone</a:t>
            </a:r>
            <a:r>
              <a:rPr lang="zh-CN" altLang="en-US" b="1" dirty="0">
                <a:ea typeface="微软雅黑" panose="020B0503020204020204" pitchFamily="34" charset="-122"/>
                <a:cs typeface="+mn-ea"/>
                <a:sym typeface="Arial" panose="020B0604020202090204" pitchFamily="34" charset="0"/>
                <a:hlinkClick r:id="rId1" action="ppaction://hlinkfile"/>
              </a:rPr>
              <a:t>版）</a:t>
            </a:r>
            <a:endParaRPr lang="zh-CN" altLang="en-US" b="1" dirty="0">
              <a:ea typeface="微软雅黑" panose="020B0503020204020204" pitchFamily="34" charset="-122"/>
              <a:cs typeface="+mn-ea"/>
              <a:sym typeface="Arial" panose="020B0604020202090204" pitchFamily="34" charset="0"/>
              <a:hlinkClick r:id="rId1" action="ppaction://hlinkfile"/>
            </a:endParaRPr>
          </a:p>
        </p:txBody>
      </p:sp>
      <p:pic>
        <p:nvPicPr>
          <p:cNvPr id="2" name="图片 1" descr="dde4fe1d08eee299244579255bea08830644dbc73a11dc8fb8f8c155c45e8499"/>
          <p:cNvPicPr>
            <a:picLocks noChangeAspect="1"/>
          </p:cNvPicPr>
          <p:nvPr/>
        </p:nvPicPr>
        <p:blipFill>
          <a:blip r:embed="rId2"/>
          <a:stretch>
            <a:fillRect/>
          </a:stretch>
        </p:blipFill>
        <p:spPr>
          <a:xfrm>
            <a:off x="4297045" y="1049655"/>
            <a:ext cx="3592982" cy="5040000"/>
          </a:xfrm>
          <a:prstGeom prst="rect">
            <a:avLst/>
          </a:prstGeom>
        </p:spPr>
      </p:pic>
      <p:pic>
        <p:nvPicPr>
          <p:cNvPr id="6" name="图片 5" descr="9cfeca1c3488646e94bd9ecd641d7a114cc2eb1a3fb13891c6b59e3d544feb47"/>
          <p:cNvPicPr>
            <a:picLocks noChangeAspect="1"/>
          </p:cNvPicPr>
          <p:nvPr/>
        </p:nvPicPr>
        <p:blipFill>
          <a:blip r:embed="rId3"/>
          <a:stretch>
            <a:fillRect/>
          </a:stretch>
        </p:blipFill>
        <p:spPr>
          <a:xfrm>
            <a:off x="8043545" y="1049655"/>
            <a:ext cx="3600000" cy="4873108"/>
          </a:xfrm>
          <a:prstGeom prst="rect">
            <a:avLst/>
          </a:prstGeom>
        </p:spPr>
      </p:pic>
      <p:pic>
        <p:nvPicPr>
          <p:cNvPr id="7" name="图片 6" descr="7478685305de8fdc5cdff167b4d5dba25bd818c547cf4f072181e9ab97514302"/>
          <p:cNvPicPr/>
          <p:nvPr/>
        </p:nvPicPr>
        <p:blipFill>
          <a:blip r:embed="rId4"/>
          <a:stretch>
            <a:fillRect/>
          </a:stretch>
        </p:blipFill>
        <p:spPr>
          <a:xfrm>
            <a:off x="454660" y="1049655"/>
            <a:ext cx="3600000" cy="50400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zh-CN" altLang="en-US" b="1" dirty="0">
                <a:ea typeface="微软雅黑" panose="020B0503020204020204" pitchFamily="34" charset="-122"/>
                <a:cs typeface="+mn-ea"/>
                <a:sym typeface="Arial" panose="020B0604020202090204" pitchFamily="34" charset="0"/>
                <a:hlinkClick r:id="rId1" action="ppaction://hlinkfile"/>
              </a:rPr>
              <a:t>可信存证竞品</a:t>
            </a:r>
            <a:r>
              <a:rPr lang="en-US" altLang="zh-CN" b="1" dirty="0">
                <a:ea typeface="微软雅黑" panose="020B0503020204020204" pitchFamily="34" charset="-122"/>
                <a:cs typeface="+mn-ea"/>
                <a:sym typeface="Arial" panose="020B0604020202090204" pitchFamily="34" charset="0"/>
                <a:hlinkClick r:id="rId1" action="ppaction://hlinkfile"/>
              </a:rPr>
              <a:t>——</a:t>
            </a:r>
            <a:r>
              <a:rPr lang="zh-CN" altLang="en-US" b="1" dirty="0">
                <a:ea typeface="微软雅黑" panose="020B0503020204020204" pitchFamily="34" charset="-122"/>
                <a:cs typeface="+mn-ea"/>
                <a:sym typeface="Arial" panose="020B0604020202090204" pitchFamily="34" charset="0"/>
                <a:hlinkClick r:id="rId1" action="ppaction://hlinkfile"/>
              </a:rPr>
              <a:t>飞洛印（</a:t>
            </a:r>
            <a:r>
              <a:rPr lang="en-US" altLang="zh-CN" b="1" dirty="0">
                <a:ea typeface="微软雅黑" panose="020B0503020204020204" pitchFamily="34" charset="-122"/>
                <a:cs typeface="+mn-ea"/>
                <a:sym typeface="Arial" panose="020B0604020202090204" pitchFamily="34" charset="0"/>
                <a:hlinkClick r:id="rId1" action="ppaction://hlinkfile"/>
              </a:rPr>
              <a:t>iPhone</a:t>
            </a:r>
            <a:r>
              <a:rPr lang="zh-CN" altLang="en-US" b="1" dirty="0">
                <a:ea typeface="微软雅黑" panose="020B0503020204020204" pitchFamily="34" charset="-122"/>
                <a:cs typeface="+mn-ea"/>
                <a:sym typeface="Arial" panose="020B0604020202090204" pitchFamily="34" charset="0"/>
                <a:hlinkClick r:id="rId1" action="ppaction://hlinkfile"/>
              </a:rPr>
              <a:t>版）</a:t>
            </a:r>
            <a:endParaRPr lang="zh-CN" altLang="en-US" b="1" dirty="0">
              <a:ea typeface="微软雅黑" panose="020B0503020204020204" pitchFamily="34" charset="-122"/>
              <a:cs typeface="+mn-ea"/>
              <a:sym typeface="Arial" panose="020B0604020202090204" pitchFamily="34" charset="0"/>
              <a:hlinkClick r:id="rId1" action="ppaction://hlinkfile"/>
            </a:endParaRPr>
          </a:p>
        </p:txBody>
      </p:sp>
      <p:pic>
        <p:nvPicPr>
          <p:cNvPr id="5" name="图片 4" descr="8d8a85596257a9cc1e739daa0e0233e3b65452ee9882c515f9c87b988ac6656b"/>
          <p:cNvPicPr>
            <a:picLocks noChangeAspect="1"/>
          </p:cNvPicPr>
          <p:nvPr/>
        </p:nvPicPr>
        <p:blipFill>
          <a:blip r:embed="rId2"/>
          <a:stretch>
            <a:fillRect/>
          </a:stretch>
        </p:blipFill>
        <p:spPr>
          <a:xfrm>
            <a:off x="8132445" y="997585"/>
            <a:ext cx="3600000" cy="5082032"/>
          </a:xfrm>
          <a:prstGeom prst="rect">
            <a:avLst/>
          </a:prstGeom>
        </p:spPr>
      </p:pic>
      <p:pic>
        <p:nvPicPr>
          <p:cNvPr id="6" name="图片 5" descr="85a07ef2720f2f788dfb00dc24f18a5c46fb8ec940591541158eac26ae6adfc5"/>
          <p:cNvPicPr/>
          <p:nvPr/>
        </p:nvPicPr>
        <p:blipFill>
          <a:blip r:embed="rId3"/>
          <a:stretch>
            <a:fillRect/>
          </a:stretch>
        </p:blipFill>
        <p:spPr>
          <a:xfrm>
            <a:off x="454660" y="1060450"/>
            <a:ext cx="3600000" cy="5040000"/>
          </a:xfrm>
          <a:prstGeom prst="rect">
            <a:avLst/>
          </a:prstGeom>
        </p:spPr>
      </p:pic>
      <p:pic>
        <p:nvPicPr>
          <p:cNvPr id="8" name="图片 7" descr="81d26b0c877f838d597714fe6e47488295cede3ac29035e87a6473f47a0479fd"/>
          <p:cNvPicPr/>
          <p:nvPr/>
        </p:nvPicPr>
        <p:blipFill>
          <a:blip r:embed="rId4"/>
          <a:stretch>
            <a:fillRect/>
          </a:stretch>
        </p:blipFill>
        <p:spPr>
          <a:xfrm>
            <a:off x="4296410" y="1039495"/>
            <a:ext cx="3600000" cy="50400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zh-CN" altLang="en-US" b="1" dirty="0">
                <a:ea typeface="微软雅黑" panose="020B0503020204020204" pitchFamily="34" charset="-122"/>
                <a:cs typeface="+mn-ea"/>
                <a:sym typeface="Arial" panose="020B0604020202090204" pitchFamily="34" charset="0"/>
              </a:rPr>
              <a:t>通用型</a:t>
            </a:r>
            <a:r>
              <a:rPr lang="en-US" altLang="zh-CN" b="1" dirty="0">
                <a:ea typeface="微软雅黑" panose="020B0503020204020204" pitchFamily="34" charset="-122"/>
                <a:cs typeface="+mn-ea"/>
                <a:sym typeface="Arial" panose="020B0604020202090204" pitchFamily="34" charset="0"/>
              </a:rPr>
              <a:t>-</a:t>
            </a:r>
            <a:r>
              <a:rPr lang="zh-CN" altLang="en-US" b="1" dirty="0">
                <a:ea typeface="微软雅黑" panose="020B0503020204020204" pitchFamily="34" charset="-122"/>
                <a:cs typeface="+mn-ea"/>
                <a:sym typeface="Arial" panose="020B0604020202090204" pitchFamily="34" charset="0"/>
              </a:rPr>
              <a:t>数字资产解决方案的思考</a:t>
            </a:r>
            <a:endParaRPr lang="zh-CN" altLang="en-US" b="1" dirty="0">
              <a:ea typeface="微软雅黑" panose="020B0503020204020204" pitchFamily="34" charset="-122"/>
              <a:cs typeface="+mn-ea"/>
              <a:sym typeface="Arial" panose="020B0604020202090204" pitchFamily="34" charset="0"/>
            </a:endParaRPr>
          </a:p>
        </p:txBody>
      </p:sp>
      <p:sp>
        <p:nvSpPr>
          <p:cNvPr id="30" name="标题 4"/>
          <p:cNvSpPr txBox="1"/>
          <p:nvPr/>
        </p:nvSpPr>
        <p:spPr>
          <a:xfrm>
            <a:off x="939165" y="4350385"/>
            <a:ext cx="10238105" cy="116776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marL="285750" indent="-285750" algn="l">
              <a:lnSpc>
                <a:spcPct val="120000"/>
              </a:lnSpc>
              <a:buFont typeface="Arial" panose="020B0604020202090204" pitchFamily="34" charset="0"/>
              <a:buChar char="•"/>
            </a:pPr>
            <a:r>
              <a:rPr lang="zh-CN" altLang="en-US" sz="1600" dirty="0">
                <a:latin typeface="+mn-ea"/>
                <a:ea typeface="+mn-ea"/>
                <a:cs typeface="+mn-ea"/>
                <a:sym typeface="Arial" panose="020B0604020202090204" pitchFamily="34" charset="0"/>
              </a:rPr>
              <a:t>数字资产类解决方案</a:t>
            </a:r>
            <a:r>
              <a:rPr lang="en-US" altLang="zh-CN" sz="1600" dirty="0">
                <a:latin typeface="+mn-ea"/>
                <a:ea typeface="+mn-ea"/>
                <a:cs typeface="+mn-ea"/>
                <a:sym typeface="Arial" panose="020B0604020202090204" pitchFamily="34" charset="0"/>
              </a:rPr>
              <a:t>/</a:t>
            </a:r>
            <a:r>
              <a:rPr lang="zh-CN" altLang="en-US" sz="1600" dirty="0">
                <a:latin typeface="+mn-ea"/>
                <a:ea typeface="+mn-ea"/>
                <a:cs typeface="+mn-ea"/>
                <a:sym typeface="Arial" panose="020B0604020202090204" pitchFamily="34" charset="0"/>
              </a:rPr>
              <a:t>产品在业内仍然属于较为敏感的方向，腾讯区块链、百度超级链和京东智臻链等几乎只字未提，明确表示已进入该方向探索的有蚂蚁区块链、趣链科技、布比区块链、</a:t>
            </a:r>
            <a:r>
              <a:rPr lang="en-US" altLang="zh-CN" sz="1600" dirty="0">
                <a:latin typeface="+mn-ea"/>
                <a:ea typeface="+mn-ea"/>
                <a:cs typeface="+mn-ea"/>
                <a:sym typeface="Arial" panose="020B0604020202090204" pitchFamily="34" charset="0"/>
              </a:rPr>
              <a:t>33</a:t>
            </a:r>
            <a:r>
              <a:rPr lang="zh-CN" altLang="en-US" sz="1600" dirty="0">
                <a:latin typeface="+mn-ea"/>
                <a:ea typeface="+mn-ea"/>
                <a:cs typeface="+mn-ea"/>
                <a:sym typeface="Arial" panose="020B0604020202090204" pitchFamily="34" charset="0"/>
              </a:rPr>
              <a:t>复杂美等。</a:t>
            </a:r>
            <a:endParaRPr lang="zh-CN" altLang="en-US" sz="1600" dirty="0">
              <a:latin typeface="+mn-ea"/>
              <a:ea typeface="+mn-ea"/>
              <a:cs typeface="+mn-ea"/>
              <a:sym typeface="Arial" panose="020B0604020202090204" pitchFamily="34" charset="0"/>
            </a:endParaRPr>
          </a:p>
          <a:p>
            <a:pPr marL="285750" indent="-285750" algn="l">
              <a:lnSpc>
                <a:spcPct val="120000"/>
              </a:lnSpc>
              <a:buFont typeface="Arial" panose="020B0604020202090204" pitchFamily="34" charset="0"/>
              <a:buChar char="•"/>
            </a:pPr>
            <a:r>
              <a:rPr lang="zh-CN" altLang="en-US" sz="1600" dirty="0">
                <a:latin typeface="+mn-ea"/>
                <a:ea typeface="+mn-ea"/>
                <a:cs typeface="+mn-ea"/>
                <a:sym typeface="Arial" panose="020B0604020202090204" pitchFamily="34" charset="0"/>
              </a:rPr>
              <a:t>云象区块链官网所列产品</a:t>
            </a:r>
            <a:r>
              <a:rPr lang="en-US" altLang="zh-CN" sz="1600" dirty="0">
                <a:latin typeface="+mn-ea"/>
                <a:ea typeface="+mn-ea"/>
                <a:cs typeface="+mn-ea"/>
                <a:sym typeface="Arial" panose="020B0604020202090204" pitchFamily="34" charset="0"/>
              </a:rPr>
              <a:t>/</a:t>
            </a:r>
            <a:r>
              <a:rPr lang="zh-CN" altLang="en-US" sz="1600" dirty="0">
                <a:latin typeface="+mn-ea"/>
                <a:ea typeface="+mn-ea"/>
                <a:cs typeface="+mn-ea"/>
                <a:sym typeface="Arial" panose="020B0604020202090204" pitchFamily="34" charset="0"/>
              </a:rPr>
              <a:t>解决方案中并未提及数字资产，但其解决方案中的资产证券化、金融资产交易和供应链金融等均有涉及数字资产，该策略可作为</a:t>
            </a:r>
            <a:r>
              <a:rPr lang="en-US" altLang="zh-CN" sz="1600" dirty="0">
                <a:latin typeface="+mn-ea"/>
                <a:ea typeface="+mn-ea"/>
                <a:cs typeface="+mn-ea"/>
                <a:sym typeface="Arial" panose="020B0604020202090204" pitchFamily="34" charset="0"/>
              </a:rPr>
              <a:t>BAC</a:t>
            </a:r>
            <a:r>
              <a:rPr lang="zh-CN" altLang="en-US" sz="1600" dirty="0">
                <a:latin typeface="+mn-ea"/>
                <a:ea typeface="+mn-ea"/>
                <a:cs typeface="+mn-ea"/>
                <a:sym typeface="Arial" panose="020B0604020202090204" pitchFamily="34" charset="0"/>
              </a:rPr>
              <a:t>的包装参考。</a:t>
            </a:r>
            <a:endParaRPr lang="zh-CN" altLang="en-US" sz="1600" dirty="0">
              <a:latin typeface="+mn-ea"/>
              <a:ea typeface="+mn-ea"/>
              <a:cs typeface="+mn-ea"/>
              <a:sym typeface="Arial" panose="020B0604020202090204" pitchFamily="34" charset="0"/>
            </a:endParaRPr>
          </a:p>
          <a:p>
            <a:pPr marL="285750" indent="-285750" algn="l">
              <a:lnSpc>
                <a:spcPct val="120000"/>
              </a:lnSpc>
              <a:buFont typeface="Arial" panose="020B0604020202090204" pitchFamily="34" charset="0"/>
              <a:buChar char="•"/>
            </a:pPr>
            <a:r>
              <a:rPr lang="zh-CN" altLang="en-US" sz="1600" dirty="0">
                <a:latin typeface="+mn-ea"/>
                <a:ea typeface="+mn-ea"/>
                <a:cs typeface="+mn-ea"/>
                <a:sym typeface="Arial" panose="020B0604020202090204" pitchFamily="34" charset="0"/>
              </a:rPr>
              <a:t>人民网</a:t>
            </a:r>
            <a:r>
              <a:rPr lang="en-US" altLang="zh-CN" sz="1600" dirty="0">
                <a:latin typeface="+mn-ea"/>
                <a:ea typeface="+mn-ea"/>
                <a:cs typeface="+mn-ea"/>
                <a:sym typeface="Arial" panose="020B0604020202090204" pitchFamily="34" charset="0"/>
              </a:rPr>
              <a:t>2017</a:t>
            </a:r>
            <a:r>
              <a:rPr lang="zh-CN" altLang="en-US" sz="1600" dirty="0">
                <a:latin typeface="+mn-ea"/>
                <a:ea typeface="+mn-ea"/>
                <a:cs typeface="+mn-ea"/>
                <a:sym typeface="Arial" panose="020B0604020202090204" pitchFamily="34" charset="0"/>
              </a:rPr>
              <a:t>年有一篇文章</a:t>
            </a:r>
            <a:r>
              <a:rPr lang="zh-CN" altLang="en-US" sz="1600" dirty="0">
                <a:latin typeface="+mn-ea"/>
                <a:ea typeface="+mn-ea"/>
                <a:cs typeface="+mn-ea"/>
                <a:sym typeface="Arial" panose="020B0604020202090204" pitchFamily="34" charset="0"/>
                <a:hlinkClick r:id="rId1"/>
              </a:rPr>
              <a:t>《资产数字化（ABC）的未来发展》</a:t>
            </a:r>
            <a:r>
              <a:rPr lang="zh-CN" altLang="en-US" sz="1600" dirty="0">
                <a:latin typeface="+mn-ea"/>
                <a:ea typeface="+mn-ea"/>
                <a:cs typeface="+mn-ea"/>
                <a:sym typeface="Arial" panose="020B0604020202090204" pitchFamily="34" charset="0"/>
              </a:rPr>
              <a:t>，并未否定数字资产的发展，也提出了两种数字资产类型：传统资产的数字化和全新的可编程数字化资产。因此，可以考虑提高数字资产</a:t>
            </a:r>
            <a:r>
              <a:rPr lang="en-US" altLang="zh-CN" sz="1600" dirty="0">
                <a:latin typeface="+mn-ea"/>
                <a:ea typeface="+mn-ea"/>
                <a:cs typeface="+mn-ea"/>
                <a:sym typeface="Arial" panose="020B0604020202090204" pitchFamily="34" charset="0"/>
              </a:rPr>
              <a:t>SaaS</a:t>
            </a:r>
            <a:r>
              <a:rPr lang="zh-CN" altLang="en-US" sz="1600" dirty="0">
                <a:latin typeface="+mn-ea"/>
                <a:ea typeface="+mn-ea"/>
                <a:cs typeface="+mn-ea"/>
                <a:sym typeface="Arial" panose="020B0604020202090204" pitchFamily="34" charset="0"/>
              </a:rPr>
              <a:t>化的优先级。</a:t>
            </a:r>
            <a:endParaRPr lang="zh-CN" altLang="en-US" sz="1600" dirty="0">
              <a:latin typeface="+mn-ea"/>
              <a:ea typeface="+mn-ea"/>
              <a:cs typeface="+mn-ea"/>
              <a:sym typeface="Arial" panose="020B0604020202090204" pitchFamily="34" charset="0"/>
            </a:endParaRPr>
          </a:p>
        </p:txBody>
      </p:sp>
      <p:graphicFrame>
        <p:nvGraphicFramePr>
          <p:cNvPr id="2" name="表格 1"/>
          <p:cNvGraphicFramePr/>
          <p:nvPr>
            <p:custDataLst>
              <p:tags r:id="rId2"/>
            </p:custDataLst>
          </p:nvPr>
        </p:nvGraphicFramePr>
        <p:xfrm>
          <a:off x="828675" y="1245235"/>
          <a:ext cx="10458450" cy="2576830"/>
        </p:xfrm>
        <a:graphic>
          <a:graphicData uri="http://schemas.openxmlformats.org/drawingml/2006/table">
            <a:tbl>
              <a:tblPr firstRow="1" bandRow="1">
                <a:tableStyleId>{7E9639D4-E3E2-4D34-9284-5A2195B3D0D7}</a:tableStyleId>
              </a:tblPr>
              <a:tblGrid>
                <a:gridCol w="950595"/>
                <a:gridCol w="2546350"/>
                <a:gridCol w="4286885"/>
                <a:gridCol w="2674620"/>
              </a:tblGrid>
              <a:tr h="356870">
                <a:tc>
                  <a:txBody>
                    <a:bodyPr/>
                    <a:p>
                      <a:pPr algn="ctr">
                        <a:buClrTx/>
                        <a:buSzTx/>
                        <a:buFontTx/>
                        <a:buNone/>
                      </a:pPr>
                      <a:endParaRPr lang="zh-CN" sz="1800">
                        <a:latin typeface="微软雅黑" panose="020B0503020204020204" pitchFamily="34" charset="-122"/>
                        <a:ea typeface="微软雅黑" panose="020B0503020204020204" pitchFamily="34" charset="-122"/>
                      </a:endParaRPr>
                    </a:p>
                  </a:txBody>
                  <a:tcPr marL="12700" marR="12700" marT="12700" vert="horz" anchor="ctr"/>
                </a:tc>
                <a:tc>
                  <a:txBody>
                    <a:bodyPr/>
                    <a:p>
                      <a:pPr algn="ctr">
                        <a:buClrTx/>
                        <a:buSzTx/>
                        <a:buFontTx/>
                        <a:buNone/>
                      </a:pPr>
                      <a:r>
                        <a:rPr lang="zh-CN" sz="1800">
                          <a:latin typeface="微软雅黑" panose="020B0503020204020204" pitchFamily="34" charset="-122"/>
                          <a:ea typeface="微软雅黑" panose="020B0503020204020204" pitchFamily="34" charset="-122"/>
                        </a:rPr>
                        <a:t>蚂蚁区块链</a:t>
                      </a:r>
                      <a:endParaRPr lang="zh-CN" sz="1800">
                        <a:latin typeface="微软雅黑" panose="020B0503020204020204" pitchFamily="34" charset="-122"/>
                        <a:ea typeface="微软雅黑" panose="020B0503020204020204" pitchFamily="34" charset="-122"/>
                      </a:endParaRPr>
                    </a:p>
                  </a:txBody>
                  <a:tcPr marL="12700" marR="12700" marT="12700" vert="horz" anchor="ctr"/>
                </a:tc>
                <a:tc>
                  <a:txBody>
                    <a:bodyPr/>
                    <a:p>
                      <a:pPr algn="ctr">
                        <a:buClrTx/>
                        <a:buSzTx/>
                        <a:buFontTx/>
                        <a:buNone/>
                      </a:pPr>
                      <a:r>
                        <a:rPr lang="zh-CN" sz="1800">
                          <a:latin typeface="微软雅黑" panose="020B0503020204020204" pitchFamily="34" charset="-122"/>
                          <a:ea typeface="微软雅黑" panose="020B0503020204020204" pitchFamily="34" charset="-122"/>
                        </a:rPr>
                        <a:t>趣链科技</a:t>
                      </a:r>
                      <a:endParaRPr lang="zh-CN" sz="1800">
                        <a:latin typeface="微软雅黑" panose="020B0503020204020204" pitchFamily="34" charset="-122"/>
                        <a:ea typeface="微软雅黑" panose="020B0503020204020204" pitchFamily="34" charset="-122"/>
                      </a:endParaRPr>
                    </a:p>
                  </a:txBody>
                  <a:tcPr marL="12700" marR="12700" marT="12700" vert="horz" anchor="ctr"/>
                </a:tc>
                <a:tc>
                  <a:txBody>
                    <a:bodyPr/>
                    <a:p>
                      <a:pPr algn="ctr">
                        <a:buClrTx/>
                        <a:buSzTx/>
                        <a:buFontTx/>
                        <a:buNone/>
                      </a:pPr>
                      <a:r>
                        <a:rPr lang="zh-CN" sz="1800">
                          <a:latin typeface="微软雅黑" panose="020B0503020204020204" pitchFamily="34" charset="-122"/>
                          <a:ea typeface="微软雅黑" panose="020B0503020204020204" pitchFamily="34" charset="-122"/>
                        </a:rPr>
                        <a:t>布比区块链</a:t>
                      </a:r>
                      <a:endParaRPr lang="zh-CN" sz="1800">
                        <a:latin typeface="微软雅黑" panose="020B0503020204020204" pitchFamily="34" charset="-122"/>
                        <a:ea typeface="微软雅黑" panose="020B0503020204020204" pitchFamily="34" charset="-122"/>
                      </a:endParaRPr>
                    </a:p>
                  </a:txBody>
                  <a:tcPr marL="12700" marR="12700" marT="12700" vert="horz" anchor="ctr"/>
                </a:tc>
              </a:tr>
              <a:tr h="290830">
                <a:tc>
                  <a:txBody>
                    <a:bodyPr/>
                    <a:p>
                      <a:pPr indent="0" algn="ctr">
                        <a:buNone/>
                      </a:pPr>
                      <a:r>
                        <a:rPr lang="zh-CN" sz="1400" b="1">
                          <a:solidFill>
                            <a:schemeClr val="tx2"/>
                          </a:solidFill>
                        </a:rPr>
                        <a:t>解决方案</a:t>
                      </a:r>
                      <a:endParaRPr lang="zh-CN" altLang="en-US" sz="1400" b="1">
                        <a:solidFill>
                          <a:schemeClr val="tx2"/>
                        </a:solidFill>
                      </a:endParaRPr>
                    </a:p>
                  </a:txBody>
                  <a:tcPr marL="12700" marR="12700" marT="12700" vert="horz" anchor="ctr"/>
                </a:tc>
                <a:tc>
                  <a:txBody>
                    <a:bodyPr/>
                    <a:p>
                      <a:pPr indent="0" algn="ctr">
                        <a:buNone/>
                      </a:pPr>
                      <a:r>
                        <a:rPr lang="zh-CN" sz="1100">
                          <a:solidFill>
                            <a:schemeClr val="tx2"/>
                          </a:solidFill>
                          <a:hlinkClick r:id="rId3" action="ppaction://hlinkfile"/>
                        </a:rPr>
                        <a:t>数字资产流转解决方案</a:t>
                      </a:r>
                      <a:endParaRPr lang="zh-CN" altLang="en-US" sz="1100">
                        <a:solidFill>
                          <a:schemeClr val="tx2"/>
                        </a:solidFill>
                      </a:endParaRPr>
                    </a:p>
                  </a:txBody>
                  <a:tcPr marL="12700" marR="12700" marT="12700" vert="horz" anchor="ctr"/>
                </a:tc>
                <a:tc>
                  <a:txBody>
                    <a:bodyPr/>
                    <a:p>
                      <a:pPr indent="0" algn="ctr">
                        <a:buNone/>
                      </a:pPr>
                      <a:r>
                        <a:rPr lang="zh-CN" sz="1100">
                          <a:solidFill>
                            <a:schemeClr val="tx2"/>
                          </a:solidFill>
                          <a:hlinkClick r:id="rId4" action="ppaction://hlinkfile"/>
                        </a:rPr>
                        <a:t>区块链数字资产</a:t>
                      </a:r>
                      <a:endParaRPr lang="zh-CN" altLang="en-US" sz="1100">
                        <a:solidFill>
                          <a:schemeClr val="tx2"/>
                        </a:solidFill>
                      </a:endParaRPr>
                    </a:p>
                  </a:txBody>
                  <a:tcPr marL="12700" marR="12700" marT="12700" vert="horz" anchor="ctr"/>
                </a:tc>
                <a:tc>
                  <a:txBody>
                    <a:bodyPr/>
                    <a:p>
                      <a:pPr indent="0" algn="ctr">
                        <a:buNone/>
                      </a:pPr>
                      <a:r>
                        <a:rPr lang="zh-CN" sz="1100">
                          <a:solidFill>
                            <a:schemeClr val="tx2"/>
                          </a:solidFill>
                          <a:hlinkClick r:id="rId5" action="ppaction://hlinkfile"/>
                        </a:rPr>
                        <a:t>数字资产</a:t>
                      </a:r>
                      <a:endParaRPr lang="zh-CN" altLang="en-US" sz="1100">
                        <a:solidFill>
                          <a:schemeClr val="tx2"/>
                        </a:solidFill>
                      </a:endParaRPr>
                    </a:p>
                  </a:txBody>
                  <a:tcPr marL="12700" marR="12700" marT="12700" vert="horz" anchor="ctr"/>
                </a:tc>
              </a:tr>
              <a:tr h="894715">
                <a:tc>
                  <a:txBody>
                    <a:bodyPr/>
                    <a:p>
                      <a:pPr indent="0" algn="ctr">
                        <a:buNone/>
                      </a:pPr>
                      <a:r>
                        <a:rPr lang="zh-CN" sz="1400" b="1">
                          <a:solidFill>
                            <a:schemeClr val="tx2"/>
                          </a:solidFill>
                        </a:rPr>
                        <a:t>简要介绍</a:t>
                      </a:r>
                      <a:endParaRPr lang="zh-CN" altLang="en-US" sz="1400" b="1">
                        <a:solidFill>
                          <a:schemeClr val="tx2"/>
                        </a:solidFill>
                      </a:endParaRPr>
                    </a:p>
                  </a:txBody>
                  <a:tcPr marL="12700" marR="12700" marT="12700" vert="horz" anchor="ctr"/>
                </a:tc>
                <a:tc>
                  <a:txBody>
                    <a:bodyPr/>
                    <a:p>
                      <a:pPr indent="0">
                        <a:buNone/>
                      </a:pPr>
                      <a:r>
                        <a:rPr lang="zh-CN" sz="1100">
                          <a:solidFill>
                            <a:schemeClr val="tx2"/>
                          </a:solidFill>
                        </a:rPr>
                        <a:t>利用区块链技术，使各类商品（包括但不限于农产品、文化艺术品、版权、知识产权、电子仓单等）上链形成数字资产，打通线上线下流转、消费场景。</a:t>
                      </a:r>
                      <a:endParaRPr lang="zh-CN" altLang="en-US" sz="1100">
                        <a:solidFill>
                          <a:schemeClr val="tx2"/>
                        </a:solidFill>
                      </a:endParaRPr>
                    </a:p>
                  </a:txBody>
                  <a:tcPr marL="12700" marR="12700" marT="12700" vert="horz" anchor="ctr"/>
                </a:tc>
                <a:tc>
                  <a:txBody>
                    <a:bodyPr/>
                    <a:p>
                      <a:pPr indent="0">
                        <a:buNone/>
                      </a:pPr>
                      <a:r>
                        <a:rPr lang="zh-CN" sz="1100">
                          <a:solidFill>
                            <a:schemeClr val="tx2"/>
                          </a:solidFill>
                        </a:rPr>
                        <a:t>将传统的非标资产转换为区块链上的标准化数字资产，并在区块链上进行交易，将线下交易线上化的同时，对交易的每一个步骤进行上链存证；参与机构共享交易账本，在清结算时无需进行二次对账，降低交易与清结算成本。</a:t>
                      </a:r>
                      <a:endParaRPr lang="zh-CN" altLang="en-US" sz="1100">
                        <a:solidFill>
                          <a:schemeClr val="tx2"/>
                        </a:solidFill>
                      </a:endParaRPr>
                    </a:p>
                  </a:txBody>
                  <a:tcPr marL="12700" marR="12700" marT="12700" vert="horz" anchor="ctr"/>
                </a:tc>
                <a:tc>
                  <a:txBody>
                    <a:bodyPr/>
                    <a:p>
                      <a:pPr indent="0">
                        <a:buNone/>
                      </a:pPr>
                      <a:r>
                        <a:rPr lang="zh-CN" sz="1100">
                          <a:solidFill>
                            <a:schemeClr val="tx2"/>
                          </a:solidFill>
                        </a:rPr>
                        <a:t>以API/SDK的形式为企业（个人）用户，提供场景化的区块链数字资产服务，让使用区块链技术更简单、便捷，共同打造自由开放的数字资产流通网络。</a:t>
                      </a:r>
                      <a:endParaRPr lang="zh-CN" altLang="en-US" sz="1100">
                        <a:solidFill>
                          <a:schemeClr val="tx2"/>
                        </a:solidFill>
                      </a:endParaRPr>
                    </a:p>
                  </a:txBody>
                  <a:tcPr marL="12700" marR="12700" marT="12700" vert="horz" anchor="ctr"/>
                </a:tc>
              </a:tr>
              <a:tr h="426085">
                <a:tc>
                  <a:txBody>
                    <a:bodyPr/>
                    <a:p>
                      <a:pPr indent="0" algn="ctr">
                        <a:buNone/>
                      </a:pPr>
                      <a:r>
                        <a:rPr lang="zh-CN" sz="1400" b="1">
                          <a:solidFill>
                            <a:schemeClr val="tx2"/>
                          </a:solidFill>
                        </a:rPr>
                        <a:t>核心功能</a:t>
                      </a:r>
                      <a:endParaRPr lang="zh-CN" altLang="en-US" sz="1400" b="1">
                        <a:solidFill>
                          <a:schemeClr val="tx2"/>
                        </a:solidFill>
                      </a:endParaRPr>
                    </a:p>
                  </a:txBody>
                  <a:tcPr marL="12700" marR="12700" marT="12700" vert="horz" anchor="ctr"/>
                </a:tc>
                <a:tc>
                  <a:txBody>
                    <a:bodyPr/>
                    <a:p>
                      <a:pPr indent="0" algn="ctr">
                        <a:buNone/>
                      </a:pPr>
                      <a:r>
                        <a:rPr lang="zh-CN" sz="1100">
                          <a:solidFill>
                            <a:schemeClr val="tx2"/>
                          </a:solidFill>
                        </a:rPr>
                        <a:t>资产上链、数字化营销、积分商城、资产跟踪管理和流通平台等</a:t>
                      </a:r>
                      <a:endParaRPr lang="zh-CN" altLang="en-US" sz="1100">
                        <a:solidFill>
                          <a:schemeClr val="tx2"/>
                        </a:solidFill>
                      </a:endParaRPr>
                    </a:p>
                  </a:txBody>
                  <a:tcPr marL="12700" marR="12700" marT="12700" vert="horz" anchor="ctr"/>
                </a:tc>
                <a:tc>
                  <a:txBody>
                    <a:bodyPr/>
                    <a:p>
                      <a:pPr indent="0" algn="ctr">
                        <a:buNone/>
                      </a:pPr>
                      <a:r>
                        <a:rPr lang="zh-CN" sz="1100">
                          <a:solidFill>
                            <a:schemeClr val="tx2"/>
                          </a:solidFill>
                        </a:rPr>
                        <a:t>资产上链、资产交易、资产清结算等</a:t>
                      </a:r>
                      <a:endParaRPr lang="zh-CN" altLang="en-US" sz="1100">
                        <a:solidFill>
                          <a:schemeClr val="tx2"/>
                        </a:solidFill>
                      </a:endParaRPr>
                    </a:p>
                  </a:txBody>
                  <a:tcPr marL="12700" marR="12700" marT="12700" vert="horz" anchor="ctr"/>
                </a:tc>
                <a:tc>
                  <a:txBody>
                    <a:bodyPr/>
                    <a:p>
                      <a:pPr indent="0" algn="ctr">
                        <a:buNone/>
                      </a:pPr>
                      <a:r>
                        <a:rPr lang="zh-CN" sz="1100">
                          <a:solidFill>
                            <a:schemeClr val="tx2"/>
                          </a:solidFill>
                        </a:rPr>
                        <a:t>资产登记、发行、交易、管理和清结算等</a:t>
                      </a:r>
                      <a:endParaRPr lang="zh-CN" altLang="en-US" sz="1100">
                        <a:solidFill>
                          <a:schemeClr val="tx2"/>
                        </a:solidFill>
                      </a:endParaRPr>
                    </a:p>
                  </a:txBody>
                  <a:tcPr marL="12700" marR="12700" marT="12700" vert="horz" anchor="ctr"/>
                </a:tc>
              </a:tr>
              <a:tr h="608330">
                <a:tc>
                  <a:txBody>
                    <a:bodyPr/>
                    <a:p>
                      <a:pPr indent="0" algn="ctr">
                        <a:buNone/>
                      </a:pPr>
                      <a:r>
                        <a:rPr lang="zh-CN" sz="1400" b="1">
                          <a:solidFill>
                            <a:schemeClr val="tx2"/>
                          </a:solidFill>
                        </a:rPr>
                        <a:t>应用案例/合作伙伴</a:t>
                      </a:r>
                      <a:endParaRPr lang="zh-CN" altLang="en-US" sz="1400" b="1">
                        <a:solidFill>
                          <a:schemeClr val="tx2"/>
                        </a:solidFill>
                      </a:endParaRPr>
                    </a:p>
                  </a:txBody>
                  <a:tcPr marL="12700" marR="12700" marT="12700" vert="horz" anchor="ctr"/>
                </a:tc>
                <a:tc>
                  <a:txBody>
                    <a:bodyPr/>
                    <a:p>
                      <a:pPr indent="0" algn="ctr">
                        <a:buNone/>
                      </a:pPr>
                      <a:r>
                        <a:rPr lang="zh-CN" sz="1100">
                          <a:solidFill>
                            <a:schemeClr val="tx2"/>
                          </a:solidFill>
                        </a:rPr>
                        <a:t>米斗科技、仓海帮</a:t>
                      </a:r>
                      <a:endParaRPr lang="zh-CN" altLang="en-US" sz="1100">
                        <a:solidFill>
                          <a:schemeClr val="tx2"/>
                        </a:solidFill>
                      </a:endParaRPr>
                    </a:p>
                  </a:txBody>
                  <a:tcPr marL="12700" marR="12700" marT="12700" vert="horz" anchor="ctr"/>
                </a:tc>
                <a:tc>
                  <a:txBody>
                    <a:bodyPr/>
                    <a:p>
                      <a:pPr indent="0" algn="ctr">
                        <a:buNone/>
                      </a:pPr>
                      <a:r>
                        <a:rPr lang="zh-CN" sz="1100">
                          <a:solidFill>
                            <a:schemeClr val="tx2"/>
                          </a:solidFill>
                        </a:rPr>
                        <a:t>2019年5月.积分里程互换平台(中国南方航空）</a:t>
                      </a:r>
                      <a:endParaRPr lang="zh-CN" sz="1100">
                        <a:solidFill>
                          <a:schemeClr val="tx2"/>
                        </a:solidFill>
                      </a:endParaRPr>
                    </a:p>
                    <a:p>
                      <a:pPr indent="0" algn="ctr">
                        <a:buNone/>
                      </a:pPr>
                      <a:r>
                        <a:rPr lang="zh-CN" sz="1100">
                          <a:solidFill>
                            <a:schemeClr val="tx2"/>
                          </a:solidFill>
                        </a:rPr>
                        <a:t>2018年11月.贵宾客户权益积分管理系统（北京银行）</a:t>
                      </a:r>
                      <a:endParaRPr lang="zh-CN" altLang="en-US" sz="1100">
                        <a:solidFill>
                          <a:schemeClr val="tx2"/>
                        </a:solidFill>
                      </a:endParaRPr>
                    </a:p>
                  </a:txBody>
                  <a:tcPr marL="12700" marR="12700" marT="12700" vert="horz" anchor="ctr"/>
                </a:tc>
                <a:tc>
                  <a:txBody>
                    <a:bodyPr/>
                    <a:p>
                      <a:pPr indent="0" algn="ctr">
                        <a:buNone/>
                      </a:pPr>
                      <a:r>
                        <a:rPr lang="zh-CN" sz="1100">
                          <a:solidFill>
                            <a:schemeClr val="tx2"/>
                          </a:solidFill>
                        </a:rPr>
                        <a:t>据称已应用于商业积分、电子券、预付卡、游戏装备、保险卡单和证券化资产等场景。</a:t>
                      </a:r>
                      <a:endParaRPr lang="zh-CN" altLang="en-US" sz="1100">
                        <a:solidFill>
                          <a:schemeClr val="tx2"/>
                        </a:solidFill>
                      </a:endParaRPr>
                    </a:p>
                  </a:txBody>
                  <a:tcPr marL="12700" marR="12700" marT="12700" vert="horz" anchor="ct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zh-CN" altLang="en-US" b="1" dirty="0">
                <a:ea typeface="微软雅黑" panose="020B0503020204020204" pitchFamily="34" charset="-122"/>
                <a:cs typeface="+mn-ea"/>
                <a:sym typeface="Arial" panose="020B0604020202090204" pitchFamily="34" charset="0"/>
              </a:rPr>
              <a:t>区块链</a:t>
            </a:r>
            <a:r>
              <a:rPr lang="en-US" altLang="zh-CN" b="1" dirty="0">
                <a:ea typeface="微软雅黑" panose="020B0503020204020204" pitchFamily="34" charset="-122"/>
                <a:cs typeface="+mn-ea"/>
                <a:sym typeface="Arial" panose="020B0604020202090204" pitchFamily="34" charset="0"/>
              </a:rPr>
              <a:t>SaaS</a:t>
            </a:r>
            <a:r>
              <a:rPr lang="zh-CN" altLang="en-US" b="1" dirty="0">
                <a:ea typeface="微软雅黑" panose="020B0503020204020204" pitchFamily="34" charset="-122"/>
                <a:cs typeface="+mn-ea"/>
                <a:sym typeface="Arial" panose="020B0604020202090204" pitchFamily="34" charset="0"/>
              </a:rPr>
              <a:t>竞品简要分析（行业型</a:t>
            </a:r>
            <a:r>
              <a:rPr lang="en-US" altLang="zh-CN" b="1" dirty="0">
                <a:ea typeface="微软雅黑" panose="020B0503020204020204" pitchFamily="34" charset="-122"/>
                <a:cs typeface="+mn-ea"/>
                <a:sym typeface="Arial" panose="020B0604020202090204" pitchFamily="34" charset="0"/>
              </a:rPr>
              <a:t>-</a:t>
            </a:r>
            <a:r>
              <a:rPr lang="zh-CN" altLang="en-US" b="1" dirty="0">
                <a:ea typeface="微软雅黑" panose="020B0503020204020204" pitchFamily="34" charset="-122"/>
                <a:cs typeface="+mn-ea"/>
                <a:sym typeface="Arial" panose="020B0604020202090204" pitchFamily="34" charset="0"/>
              </a:rPr>
              <a:t>供应链金融）</a:t>
            </a:r>
            <a:endParaRPr lang="zh-CN" altLang="en-US" b="1" dirty="0">
              <a:ea typeface="微软雅黑" panose="020B0503020204020204" pitchFamily="34" charset="-122"/>
              <a:cs typeface="+mn-ea"/>
              <a:sym typeface="Arial" panose="020B0604020202090204" pitchFamily="34" charset="0"/>
            </a:endParaRPr>
          </a:p>
        </p:txBody>
      </p:sp>
      <p:sp>
        <p:nvSpPr>
          <p:cNvPr id="30" name="标题 4"/>
          <p:cNvSpPr txBox="1"/>
          <p:nvPr/>
        </p:nvSpPr>
        <p:spPr>
          <a:xfrm>
            <a:off x="287020" y="5132705"/>
            <a:ext cx="11618595" cy="116776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marL="285750" indent="-285750" algn="l">
              <a:lnSpc>
                <a:spcPct val="120000"/>
              </a:lnSpc>
              <a:buFont typeface="Arial" panose="020B0604020202090204" pitchFamily="34" charset="0"/>
              <a:buChar char="•"/>
            </a:pPr>
            <a:r>
              <a:rPr lang="zh-CN" altLang="en-US" sz="1600" dirty="0">
                <a:latin typeface="+mn-ea"/>
                <a:ea typeface="+mn-ea"/>
                <a:cs typeface="+mn-ea"/>
                <a:sym typeface="Arial" panose="020B0604020202090204" pitchFamily="34" charset="0"/>
              </a:rPr>
              <a:t>相比通用型</a:t>
            </a:r>
            <a:r>
              <a:rPr lang="en-US" altLang="zh-CN" sz="1600" dirty="0">
                <a:latin typeface="+mn-ea"/>
                <a:ea typeface="+mn-ea"/>
                <a:cs typeface="+mn-ea"/>
                <a:sym typeface="Arial" panose="020B0604020202090204" pitchFamily="34" charset="0"/>
              </a:rPr>
              <a:t>SaaS</a:t>
            </a:r>
            <a:r>
              <a:rPr lang="zh-CN" altLang="en-US" sz="1600" dirty="0">
                <a:latin typeface="+mn-ea"/>
                <a:ea typeface="+mn-ea"/>
                <a:cs typeface="+mn-ea"/>
                <a:sym typeface="Arial" panose="020B0604020202090204" pitchFamily="34" charset="0"/>
              </a:rPr>
              <a:t>的同质化现象明显，行业型</a:t>
            </a:r>
            <a:r>
              <a:rPr lang="en-US" altLang="zh-CN" sz="1600" dirty="0">
                <a:latin typeface="+mn-ea"/>
                <a:ea typeface="+mn-ea"/>
                <a:cs typeface="+mn-ea"/>
                <a:sym typeface="Arial" panose="020B0604020202090204" pitchFamily="34" charset="0"/>
              </a:rPr>
              <a:t>SaaS</a:t>
            </a:r>
            <a:r>
              <a:rPr lang="zh-CN" altLang="en-US" sz="1600" dirty="0">
                <a:latin typeface="+mn-ea"/>
                <a:ea typeface="+mn-ea"/>
                <a:cs typeface="+mn-ea"/>
                <a:sym typeface="Arial" panose="020B0604020202090204" pitchFamily="34" charset="0"/>
              </a:rPr>
              <a:t>在实现路径和功能模块等方面有一定的差别。</a:t>
            </a:r>
            <a:endParaRPr lang="zh-CN" altLang="en-US" sz="1600" dirty="0">
              <a:latin typeface="+mn-ea"/>
              <a:ea typeface="+mn-ea"/>
              <a:cs typeface="+mn-ea"/>
              <a:sym typeface="Arial" panose="020B0604020202090204" pitchFamily="34" charset="0"/>
            </a:endParaRPr>
          </a:p>
          <a:p>
            <a:pPr marL="285750" indent="-285750" algn="l">
              <a:lnSpc>
                <a:spcPct val="120000"/>
              </a:lnSpc>
              <a:buFont typeface="Arial" panose="020B0604020202090204" pitchFamily="34" charset="0"/>
              <a:buChar char="•"/>
            </a:pPr>
            <a:r>
              <a:rPr lang="zh-CN" altLang="en-US" sz="1600" dirty="0">
                <a:latin typeface="+mn-ea"/>
                <a:ea typeface="+mn-ea"/>
                <a:cs typeface="+mn-ea"/>
                <a:sym typeface="Arial" panose="020B0604020202090204" pitchFamily="34" charset="0"/>
              </a:rPr>
              <a:t>目前，几乎只有趣链科技明确提出做供应链金融</a:t>
            </a:r>
            <a:r>
              <a:rPr lang="en-US" altLang="zh-CN" sz="1600" dirty="0">
                <a:latin typeface="+mn-ea"/>
                <a:ea typeface="+mn-ea"/>
                <a:cs typeface="+mn-ea"/>
                <a:sym typeface="Arial" panose="020B0604020202090204" pitchFamily="34" charset="0"/>
              </a:rPr>
              <a:t>SaaS</a:t>
            </a:r>
            <a:r>
              <a:rPr lang="zh-CN" altLang="en-US" sz="1600" dirty="0">
                <a:latin typeface="+mn-ea"/>
                <a:ea typeface="+mn-ea"/>
                <a:cs typeface="+mn-ea"/>
                <a:sym typeface="Arial" panose="020B0604020202090204" pitchFamily="34" charset="0"/>
              </a:rPr>
              <a:t>产品，且将其拆分成六个细分领域，并在每个领域开发相应产品，既可满足行业通用需求，也能快速响应定制化需求。综合产品能力、运营数据等方面考量，产品综合能力位列行业前茅。</a:t>
            </a:r>
            <a:endParaRPr lang="zh-CN" altLang="en-US" sz="1600" dirty="0">
              <a:latin typeface="+mn-ea"/>
              <a:ea typeface="+mn-ea"/>
              <a:cs typeface="+mn-ea"/>
              <a:sym typeface="Arial" panose="020B0604020202090204" pitchFamily="34" charset="0"/>
            </a:endParaRPr>
          </a:p>
          <a:p>
            <a:pPr marL="285750" indent="-285750" algn="l">
              <a:lnSpc>
                <a:spcPct val="120000"/>
              </a:lnSpc>
              <a:buFont typeface="Arial" panose="020B0604020202090204" pitchFamily="34" charset="0"/>
              <a:buChar char="•"/>
            </a:pPr>
            <a:r>
              <a:rPr lang="zh-CN" altLang="en-US" sz="1600" dirty="0">
                <a:latin typeface="+mn-ea"/>
                <a:ea typeface="+mn-ea"/>
                <a:cs typeface="+mn-ea"/>
                <a:sym typeface="Arial" panose="020B0604020202090204" pitchFamily="34" charset="0"/>
              </a:rPr>
              <a:t>若须进一步信息，须以企业名义或邀请码等形式，方能注册账户并进行产品体验，且均未提供用户使用手册或产品文档等信息。</a:t>
            </a:r>
            <a:endParaRPr lang="zh-CN" altLang="en-US" sz="1600" dirty="0">
              <a:latin typeface="+mn-ea"/>
              <a:ea typeface="+mn-ea"/>
              <a:cs typeface="+mn-ea"/>
              <a:sym typeface="Arial" panose="020B0604020202090204" pitchFamily="34" charset="0"/>
            </a:endParaRPr>
          </a:p>
        </p:txBody>
      </p:sp>
      <p:graphicFrame>
        <p:nvGraphicFramePr>
          <p:cNvPr id="4" name="表格 3"/>
          <p:cNvGraphicFramePr/>
          <p:nvPr>
            <p:custDataLst>
              <p:tags r:id="rId1"/>
            </p:custDataLst>
          </p:nvPr>
        </p:nvGraphicFramePr>
        <p:xfrm>
          <a:off x="869950" y="1046988"/>
          <a:ext cx="10035540" cy="3954145"/>
        </p:xfrm>
        <a:graphic>
          <a:graphicData uri="http://schemas.openxmlformats.org/drawingml/2006/table">
            <a:tbl>
              <a:tblPr firstRow="1" bandRow="1">
                <a:tableStyleId>{7E9639D4-E3E2-4D34-9284-5A2195B3D0D7}</a:tableStyleId>
              </a:tblPr>
              <a:tblGrid>
                <a:gridCol w="1433195"/>
                <a:gridCol w="2288540"/>
                <a:gridCol w="3138170"/>
                <a:gridCol w="3175635"/>
              </a:tblGrid>
              <a:tr h="424180">
                <a:tc>
                  <a:txBody>
                    <a:bodyPr/>
                    <a:p>
                      <a:pPr indent="0" algn="ctr">
                        <a:buNone/>
                      </a:pPr>
                      <a:endParaRPr lang="en-US" altLang="en-US" sz="1200"/>
                    </a:p>
                  </a:txBody>
                  <a:tcPr marL="12700" marR="12700" marT="12700" vert="horz" anchor="ctr">
                    <a:lnL w="28575" cap="flat" cmpd="sng" algn="ctr">
                      <a:solidFill>
                        <a:schemeClr val="tx1"/>
                      </a:solidFill>
                      <a:prstDash val="solid"/>
                      <a:miter lim="800000"/>
                    </a:lnL>
                    <a:lnR w="28575">
                      <a:solidFill>
                        <a:schemeClr val="tx1"/>
                      </a:solidFill>
                      <a:prstDash val="solid"/>
                    </a:lnR>
                    <a:lnT w="28575" cap="flat" cmpd="sng" algn="ctr">
                      <a:solidFill>
                        <a:schemeClr val="tx1"/>
                      </a:solidFill>
                      <a:prstDash val="solid"/>
                      <a:miter lim="800000"/>
                    </a:lnT>
                    <a:solidFill>
                      <a:srgbClr val="1E53A4"/>
                    </a:solidFill>
                  </a:tcPr>
                </a:tc>
                <a:tc>
                  <a:txBody>
                    <a:bodyPr/>
                    <a:p>
                      <a:pPr indent="0" algn="ctr">
                        <a:buNone/>
                      </a:pPr>
                      <a:r>
                        <a:rPr lang="zh-CN" sz="1200"/>
                        <a:t>趣链科技</a:t>
                      </a:r>
                      <a:endParaRPr lang="zh-CN" sz="1200"/>
                    </a:p>
                    <a:p>
                      <a:pPr indent="0" algn="ctr">
                        <a:buNone/>
                      </a:pPr>
                      <a:r>
                        <a:rPr lang="zh-CN" sz="1200"/>
                        <a:t>数据时间：20/06</a:t>
                      </a:r>
                      <a:endParaRPr lang="zh-CN" altLang="en-US" sz="1200"/>
                    </a:p>
                  </a:txBody>
                  <a:tcPr marL="12700" marR="12700" marT="12700" vert="horz" anchor="ctr">
                    <a:lnL w="28575">
                      <a:solidFill>
                        <a:schemeClr val="tx1"/>
                      </a:solidFill>
                      <a:prstDash val="solid"/>
                    </a:lnL>
                    <a:lnR w="28575">
                      <a:solidFill>
                        <a:schemeClr val="tx1"/>
                      </a:solidFill>
                      <a:prstDash val="solid"/>
                    </a:lnR>
                    <a:lnT w="28575" cap="flat" cmpd="sng" algn="ctr">
                      <a:solidFill>
                        <a:schemeClr val="tx1"/>
                      </a:solidFill>
                      <a:prstDash val="solid"/>
                      <a:miter lim="800000"/>
                    </a:lnT>
                    <a:lnB w="28575" cap="flat" cmpd="sng" algn="ctr">
                      <a:solidFill>
                        <a:schemeClr val="tx1"/>
                      </a:solidFill>
                      <a:prstDash val="solid"/>
                      <a:miter lim="800000"/>
                    </a:lnB>
                    <a:solidFill>
                      <a:srgbClr val="1E53A4"/>
                    </a:solidFill>
                  </a:tcPr>
                </a:tc>
                <a:tc>
                  <a:txBody>
                    <a:bodyPr/>
                    <a:p>
                      <a:pPr indent="0" algn="ctr">
                        <a:buNone/>
                      </a:pPr>
                      <a:r>
                        <a:rPr lang="zh-CN" sz="1200"/>
                        <a:t>布比区块链</a:t>
                      </a:r>
                      <a:endParaRPr lang="zh-CN" sz="1200"/>
                    </a:p>
                    <a:p>
                      <a:pPr indent="0" algn="ctr">
                        <a:buNone/>
                      </a:pPr>
                      <a:r>
                        <a:rPr lang="zh-CN" sz="1200"/>
                        <a:t>数据时间：20/02</a:t>
                      </a:r>
                      <a:endParaRPr lang="zh-CN" altLang="en-US" sz="1200"/>
                    </a:p>
                  </a:txBody>
                  <a:tcPr marL="12700" marR="12700" marT="12700" vert="horz" anchor="ctr">
                    <a:lnL w="28575">
                      <a:solidFill>
                        <a:schemeClr val="tx1"/>
                      </a:solidFill>
                      <a:prstDash val="solid"/>
                    </a:lnL>
                    <a:lnT w="28575" cap="flat" cmpd="sng" algn="ctr">
                      <a:solidFill>
                        <a:schemeClr val="tx1"/>
                      </a:solidFill>
                      <a:prstDash val="solid"/>
                      <a:miter lim="800000"/>
                    </a:lnT>
                    <a:solidFill>
                      <a:srgbClr val="1E53A4"/>
                    </a:solidFill>
                  </a:tcPr>
                </a:tc>
                <a:tc>
                  <a:txBody>
                    <a:bodyPr/>
                    <a:p>
                      <a:pPr indent="0" algn="ctr">
                        <a:buNone/>
                      </a:pPr>
                      <a:r>
                        <a:rPr lang="zh-CN" sz="1200"/>
                        <a:t>腾讯区块链（</a:t>
                      </a:r>
                      <a:r>
                        <a:rPr lang="en-US" altLang="zh-CN" sz="1200"/>
                        <a:t>TrustSQL</a:t>
                      </a:r>
                      <a:r>
                        <a:rPr lang="zh-CN" altLang="en-US" sz="1200"/>
                        <a:t>）</a:t>
                      </a:r>
                      <a:endParaRPr lang="zh-CN" sz="1200"/>
                    </a:p>
                    <a:p>
                      <a:pPr indent="0" algn="ctr">
                        <a:buNone/>
                      </a:pPr>
                      <a:r>
                        <a:rPr lang="zh-CN" sz="1200"/>
                        <a:t>数据时间：19/08</a:t>
                      </a:r>
                      <a:endParaRPr lang="zh-CN" altLang="en-US" sz="1200"/>
                    </a:p>
                  </a:txBody>
                  <a:tcPr marL="12700" marR="12700" marT="12700" vert="horz" anchor="ctr">
                    <a:lnR>
                      <a:noFill/>
                    </a:lnR>
                    <a:lnT>
                      <a:noFill/>
                    </a:lnT>
                    <a:solidFill>
                      <a:srgbClr val="1E53A4"/>
                    </a:solidFill>
                  </a:tcPr>
                </a:tc>
              </a:tr>
              <a:tr h="241300">
                <a:tc>
                  <a:txBody>
                    <a:bodyPr/>
                    <a:p>
                      <a:pPr indent="0" algn="ctr">
                        <a:buNone/>
                      </a:pPr>
                      <a:r>
                        <a:rPr lang="zh-CN" sz="1200" b="1">
                          <a:solidFill>
                            <a:schemeClr val="tx2"/>
                          </a:solidFill>
                        </a:rPr>
                        <a:t>产品名称</a:t>
                      </a:r>
                      <a:endParaRPr lang="zh-CN" altLang="en-US" sz="1200" b="1">
                        <a:solidFill>
                          <a:schemeClr val="tx2"/>
                        </a:solidFill>
                      </a:endParaRPr>
                    </a:p>
                  </a:txBody>
                  <a:tcPr marL="12700" marR="12700" marT="12700" vert="horz" anchor="ctr">
                    <a:lnL w="28575" cap="flat" cmpd="sng" algn="ctr">
                      <a:solidFill>
                        <a:schemeClr val="tx1"/>
                      </a:solidFill>
                      <a:prstDash val="solid"/>
                      <a:miter lim="800000"/>
                    </a:lnL>
                  </a:tcPr>
                </a:tc>
                <a:tc>
                  <a:txBody>
                    <a:bodyPr/>
                    <a:p>
                      <a:pPr indent="0" algn="ctr">
                        <a:buNone/>
                      </a:pPr>
                      <a:r>
                        <a:rPr lang="zh-CN" sz="1000">
                          <a:solidFill>
                            <a:schemeClr val="tx2"/>
                          </a:solidFill>
                          <a:ea typeface="+mn-lt"/>
                        </a:rPr>
                        <a:t>飞洛供应链</a:t>
                      </a:r>
                      <a:endParaRPr lang="zh-CN" altLang="en-US" sz="1000">
                        <a:solidFill>
                          <a:schemeClr val="tx2"/>
                        </a:solidFill>
                        <a:ea typeface="+mn-lt"/>
                      </a:endParaRPr>
                    </a:p>
                  </a:txBody>
                  <a:tcPr marL="12700" marR="12700" marT="12700" vert="horz" anchor="ctr">
                    <a:lnT w="28575" cap="flat" cmpd="sng" algn="ctr">
                      <a:solidFill>
                        <a:schemeClr val="tx1"/>
                      </a:solidFill>
                      <a:prstDash val="solid"/>
                      <a:miter lim="800000"/>
                    </a:lnT>
                  </a:tcPr>
                </a:tc>
                <a:tc>
                  <a:txBody>
                    <a:bodyPr/>
                    <a:p>
                      <a:pPr indent="0" algn="ctr">
                        <a:buNone/>
                      </a:pPr>
                      <a:r>
                        <a:rPr lang="zh-CN" sz="1000">
                          <a:solidFill>
                            <a:schemeClr val="tx2"/>
                          </a:solidFill>
                          <a:ea typeface="+mn-lt"/>
                        </a:rPr>
                        <a:t>布比壹诺金融</a:t>
                      </a:r>
                      <a:endParaRPr lang="zh-CN" altLang="en-US" sz="1000">
                        <a:solidFill>
                          <a:schemeClr val="tx2"/>
                        </a:solidFill>
                        <a:ea typeface="+mn-lt"/>
                      </a:endParaRPr>
                    </a:p>
                  </a:txBody>
                  <a:tcPr marL="12700" marR="12700" marT="12700" vert="horz" anchor="ctr"/>
                </a:tc>
                <a:tc>
                  <a:txBody>
                    <a:bodyPr/>
                    <a:p>
                      <a:pPr indent="0" algn="ctr">
                        <a:buNone/>
                      </a:pPr>
                      <a:r>
                        <a:rPr lang="zh-CN" sz="1000">
                          <a:solidFill>
                            <a:schemeClr val="tx2"/>
                          </a:solidFill>
                          <a:ea typeface="+mn-lt"/>
                        </a:rPr>
                        <a:t>微企链</a:t>
                      </a:r>
                      <a:endParaRPr lang="zh-CN" altLang="en-US" sz="1000">
                        <a:solidFill>
                          <a:schemeClr val="tx2"/>
                        </a:solidFill>
                        <a:ea typeface="+mn-lt"/>
                      </a:endParaRPr>
                    </a:p>
                  </a:txBody>
                  <a:tcPr marL="12700" marR="12700" marT="12700" vert="horz" anchor="ctr">
                    <a:lnR w="28575" cap="flat" cmpd="sng" algn="ctr">
                      <a:solidFill>
                        <a:schemeClr val="tx1"/>
                      </a:solidFill>
                      <a:prstDash val="solid"/>
                      <a:miter lim="800000"/>
                    </a:lnR>
                  </a:tcPr>
                </a:tc>
              </a:tr>
              <a:tr h="363220">
                <a:tc>
                  <a:txBody>
                    <a:bodyPr/>
                    <a:p>
                      <a:pPr indent="0" algn="ctr">
                        <a:buNone/>
                      </a:pPr>
                      <a:r>
                        <a:rPr lang="zh-CN" sz="1200" b="1">
                          <a:solidFill>
                            <a:schemeClr val="tx2"/>
                          </a:solidFill>
                        </a:rPr>
                        <a:t>定位/标签</a:t>
                      </a:r>
                      <a:endParaRPr lang="zh-CN" altLang="en-US" sz="1200" b="1">
                        <a:solidFill>
                          <a:schemeClr val="tx2"/>
                        </a:solidFill>
                      </a:endParaRPr>
                    </a:p>
                  </a:txBody>
                  <a:tcPr marL="12700" marR="12700" marT="12700" vert="horz" anchor="ctr">
                    <a:lnL w="28575" cap="flat" cmpd="sng" algn="ctr">
                      <a:solidFill>
                        <a:schemeClr val="tx1"/>
                      </a:solidFill>
                      <a:prstDash val="solid"/>
                      <a:miter lim="800000"/>
                    </a:lnL>
                  </a:tcPr>
                </a:tc>
                <a:tc>
                  <a:txBody>
                    <a:bodyPr/>
                    <a:p>
                      <a:pPr indent="0" algn="ctr">
                        <a:buNone/>
                      </a:pPr>
                      <a:r>
                        <a:rPr lang="zh-CN" sz="1000">
                          <a:solidFill>
                            <a:schemeClr val="tx2"/>
                          </a:solidFill>
                          <a:ea typeface="+mn-lt"/>
                          <a:cs typeface="+mn-lt"/>
                        </a:rPr>
                        <a:t>企业级SaaS服务平台</a:t>
                      </a:r>
                      <a:endParaRPr lang="zh-CN" sz="1000">
                        <a:solidFill>
                          <a:schemeClr val="tx2"/>
                        </a:solidFill>
                        <a:ea typeface="+mn-lt"/>
                        <a:cs typeface="+mn-lt"/>
                      </a:endParaRPr>
                    </a:p>
                    <a:p>
                      <a:pPr indent="0" algn="ctr">
                        <a:buNone/>
                      </a:pPr>
                      <a:r>
                        <a:rPr lang="zh-CN" sz="1000">
                          <a:solidFill>
                            <a:schemeClr val="tx2"/>
                          </a:solidFill>
                          <a:ea typeface="+mn-lt"/>
                          <a:cs typeface="+mn-lt"/>
                        </a:rPr>
                        <a:t>信筑价值，链上共赢</a:t>
                      </a:r>
                      <a:endParaRPr lang="zh-CN" altLang="en-US" sz="1000">
                        <a:solidFill>
                          <a:schemeClr val="tx2"/>
                        </a:solidFill>
                        <a:ea typeface="+mn-lt"/>
                        <a:cs typeface="+mn-lt"/>
                      </a:endParaRPr>
                    </a:p>
                  </a:txBody>
                  <a:tcPr marL="12700" marR="12700" marT="12700" vert="horz" anchor="ctr"/>
                </a:tc>
                <a:tc>
                  <a:txBody>
                    <a:bodyPr/>
                    <a:p>
                      <a:pPr indent="0" algn="ctr">
                        <a:buNone/>
                      </a:pPr>
                      <a:r>
                        <a:rPr lang="zh-CN" sz="1000">
                          <a:solidFill>
                            <a:schemeClr val="tx2"/>
                          </a:solidFill>
                          <a:ea typeface="+mn-lt"/>
                        </a:rPr>
                        <a:t>首家分布式供应链金融网络</a:t>
                      </a:r>
                      <a:endParaRPr lang="zh-CN" sz="1000">
                        <a:solidFill>
                          <a:schemeClr val="tx2"/>
                        </a:solidFill>
                        <a:ea typeface="+mn-lt"/>
                      </a:endParaRPr>
                    </a:p>
                    <a:p>
                      <a:pPr indent="0" algn="ctr">
                        <a:buNone/>
                      </a:pPr>
                      <a:r>
                        <a:rPr lang="zh-CN" sz="1000">
                          <a:solidFill>
                            <a:schemeClr val="tx2"/>
                          </a:solidFill>
                          <a:ea typeface="+mn-lt"/>
                        </a:rPr>
                        <a:t>产业价值的链接者</a:t>
                      </a:r>
                      <a:endParaRPr lang="zh-CN" altLang="en-US" sz="1000">
                        <a:solidFill>
                          <a:schemeClr val="tx2"/>
                        </a:solidFill>
                        <a:ea typeface="+mn-lt"/>
                      </a:endParaRPr>
                    </a:p>
                  </a:txBody>
                  <a:tcPr marL="12700" marR="12700" marT="12700" vert="horz" anchor="ctr"/>
                </a:tc>
                <a:tc>
                  <a:txBody>
                    <a:bodyPr/>
                    <a:p>
                      <a:pPr indent="0" algn="ctr">
                        <a:buNone/>
                      </a:pPr>
                      <a:r>
                        <a:rPr lang="zh-CN" sz="1000">
                          <a:solidFill>
                            <a:schemeClr val="tx2"/>
                          </a:solidFill>
                          <a:ea typeface="+mn-lt"/>
                        </a:rPr>
                        <a:t>让你的应收账款流动起来</a:t>
                      </a:r>
                      <a:endParaRPr lang="zh-CN" altLang="en-US" sz="1000">
                        <a:solidFill>
                          <a:schemeClr val="tx2"/>
                        </a:solidFill>
                        <a:ea typeface="+mn-lt"/>
                      </a:endParaRPr>
                    </a:p>
                  </a:txBody>
                  <a:tcPr marL="12700" marR="12700" marT="12700" vert="horz" anchor="ctr">
                    <a:lnR w="28575" cap="flat" cmpd="sng" algn="ctr">
                      <a:solidFill>
                        <a:schemeClr val="tx1"/>
                      </a:solidFill>
                      <a:prstDash val="solid"/>
                      <a:miter lim="800000"/>
                    </a:lnR>
                  </a:tcPr>
                </a:tc>
              </a:tr>
              <a:tr h="407670">
                <a:tc>
                  <a:txBody>
                    <a:bodyPr/>
                    <a:p>
                      <a:pPr indent="0" algn="ctr">
                        <a:buNone/>
                      </a:pPr>
                      <a:r>
                        <a:rPr lang="zh-CN" sz="1200" b="1">
                          <a:solidFill>
                            <a:schemeClr val="tx2"/>
                          </a:solidFill>
                        </a:rPr>
                        <a:t>细分方向/产品能力</a:t>
                      </a:r>
                      <a:endParaRPr lang="zh-CN" altLang="en-US" sz="1200" b="1">
                        <a:solidFill>
                          <a:schemeClr val="tx2"/>
                        </a:solidFill>
                      </a:endParaRPr>
                    </a:p>
                  </a:txBody>
                  <a:tcPr marL="12700" marR="12700" marT="12700" vert="horz" anchor="ctr">
                    <a:lnL w="28575" cap="flat" cmpd="sng" algn="ctr">
                      <a:solidFill>
                        <a:schemeClr val="tx1"/>
                      </a:solidFill>
                      <a:prstDash val="solid"/>
                      <a:miter lim="800000"/>
                    </a:lnL>
                  </a:tcPr>
                </a:tc>
                <a:tc>
                  <a:txBody>
                    <a:bodyPr/>
                    <a:p>
                      <a:pPr indent="0" algn="ctr">
                        <a:buNone/>
                      </a:pPr>
                      <a:r>
                        <a:rPr lang="zh-CN" sz="1000">
                          <a:solidFill>
                            <a:schemeClr val="tx2"/>
                          </a:solidFill>
                          <a:ea typeface="+mn-lt"/>
                        </a:rPr>
                        <a:t>应收账款、信用保险、资产证券化、数字仓单、物流供应链和绿色能源等</a:t>
                      </a:r>
                      <a:endParaRPr lang="zh-CN" altLang="en-US" sz="1000">
                        <a:solidFill>
                          <a:schemeClr val="tx2"/>
                        </a:solidFill>
                        <a:ea typeface="+mn-lt"/>
                      </a:endParaRPr>
                    </a:p>
                  </a:txBody>
                  <a:tcPr marL="12700" marR="12700" marT="12700" vert="horz" anchor="ctr"/>
                </a:tc>
                <a:tc>
                  <a:txBody>
                    <a:bodyPr/>
                    <a:p>
                      <a:pPr indent="0" algn="ctr">
                        <a:buNone/>
                      </a:pPr>
                      <a:r>
                        <a:rPr lang="zh-CN" sz="1000">
                          <a:solidFill>
                            <a:schemeClr val="tx2"/>
                          </a:solidFill>
                          <a:ea typeface="+mn-lt"/>
                        </a:rPr>
                        <a:t>身份认证、电子合同、资产管理、在线融资、数据保全、流程引擎、账户体系和资金安全等</a:t>
                      </a:r>
                      <a:endParaRPr lang="zh-CN" altLang="en-US" sz="1000">
                        <a:solidFill>
                          <a:schemeClr val="tx2"/>
                        </a:solidFill>
                        <a:ea typeface="+mn-lt"/>
                      </a:endParaRPr>
                    </a:p>
                  </a:txBody>
                  <a:tcPr marL="12700" marR="12700" marT="12700" vert="horz" anchor="ctr"/>
                </a:tc>
                <a:tc>
                  <a:txBody>
                    <a:bodyPr/>
                    <a:p>
                      <a:pPr indent="0" algn="ctr">
                        <a:buNone/>
                      </a:pPr>
                      <a:r>
                        <a:rPr lang="zh-CN" sz="1000">
                          <a:solidFill>
                            <a:schemeClr val="tx2"/>
                          </a:solidFill>
                          <a:ea typeface="+mn-lt"/>
                        </a:rPr>
                        <a:t>资产发行申请、贸易背景审核、付款承诺确认、债权凭证转让、保理融资和资产到期付款等</a:t>
                      </a:r>
                      <a:endParaRPr lang="zh-CN" altLang="en-US" sz="1000">
                        <a:solidFill>
                          <a:schemeClr val="tx2"/>
                        </a:solidFill>
                        <a:ea typeface="+mn-lt"/>
                      </a:endParaRPr>
                    </a:p>
                  </a:txBody>
                  <a:tcPr marL="12700" marR="12700" marT="12700" vert="horz" anchor="ctr">
                    <a:lnR w="28575" cap="flat" cmpd="sng" algn="ctr">
                      <a:solidFill>
                        <a:schemeClr val="tx1"/>
                      </a:solidFill>
                      <a:prstDash val="solid"/>
                      <a:miter lim="800000"/>
                    </a:lnR>
                  </a:tcPr>
                </a:tc>
              </a:tr>
              <a:tr h="668020">
                <a:tc>
                  <a:txBody>
                    <a:bodyPr/>
                    <a:p>
                      <a:pPr indent="0" algn="ctr">
                        <a:buNone/>
                      </a:pPr>
                      <a:r>
                        <a:rPr lang="zh-CN" sz="1200" b="1">
                          <a:solidFill>
                            <a:schemeClr val="tx2"/>
                          </a:solidFill>
                        </a:rPr>
                        <a:t>发展模式</a:t>
                      </a:r>
                      <a:endParaRPr lang="zh-CN" altLang="en-US" sz="1200" b="1">
                        <a:solidFill>
                          <a:schemeClr val="tx2"/>
                        </a:solidFill>
                      </a:endParaRPr>
                    </a:p>
                  </a:txBody>
                  <a:tcPr marL="12700" marR="12700" marT="12700" vert="horz" anchor="ctr">
                    <a:lnL w="28575" cap="flat" cmpd="sng" algn="ctr">
                      <a:solidFill>
                        <a:schemeClr val="tx1"/>
                      </a:solidFill>
                      <a:prstDash val="solid"/>
                      <a:miter lim="800000"/>
                    </a:lnL>
                  </a:tcPr>
                </a:tc>
                <a:tc>
                  <a:txBody>
                    <a:bodyPr/>
                    <a:p>
                      <a:pPr indent="0" algn="l">
                        <a:buNone/>
                      </a:pPr>
                      <a:r>
                        <a:rPr lang="zh-CN" sz="1000">
                          <a:solidFill>
                            <a:schemeClr val="tx2"/>
                          </a:solidFill>
                          <a:ea typeface="+mn-lt"/>
                          <a:cs typeface="+mn-lt"/>
                        </a:rPr>
                        <a:t>提供经过商业验证的标准化产品SaaS平台飞洛供应链、满足企业差异化需求的定制化服务、一站式业务服务与运营支持的专家级服务顾问。</a:t>
                      </a:r>
                      <a:endParaRPr lang="zh-CN" altLang="en-US" sz="1000">
                        <a:solidFill>
                          <a:schemeClr val="tx2"/>
                        </a:solidFill>
                        <a:ea typeface="+mn-lt"/>
                        <a:cs typeface="+mn-lt"/>
                      </a:endParaRPr>
                    </a:p>
                  </a:txBody>
                  <a:tcPr marL="12700" marR="12700" marT="12700" vert="horz" anchor="ctr"/>
                </a:tc>
                <a:tc>
                  <a:txBody>
                    <a:bodyPr/>
                    <a:p>
                      <a:pPr indent="0" algn="l">
                        <a:buNone/>
                      </a:pPr>
                      <a:r>
                        <a:rPr lang="zh-CN" sz="1000">
                          <a:solidFill>
                            <a:schemeClr val="tx2"/>
                          </a:solidFill>
                          <a:ea typeface="+mn-lt"/>
                        </a:rPr>
                        <a:t>积极布局产业生态及落地产品服务，辅助核心企业提升产业链条综合竞争力，降低整体成本；穿透底层资产为金融机构提供更多优质业务场景，实现其在供应链金融业务领域的降本增效。</a:t>
                      </a:r>
                      <a:endParaRPr lang="zh-CN" altLang="en-US" sz="1000">
                        <a:solidFill>
                          <a:schemeClr val="tx2"/>
                        </a:solidFill>
                        <a:ea typeface="+mn-lt"/>
                      </a:endParaRPr>
                    </a:p>
                  </a:txBody>
                  <a:tcPr marL="12700" marR="12700" marT="12700" vert="horz" anchor="ctr"/>
                </a:tc>
                <a:tc>
                  <a:txBody>
                    <a:bodyPr/>
                    <a:p>
                      <a:pPr indent="0" algn="ctr">
                        <a:buNone/>
                      </a:pPr>
                      <a:r>
                        <a:rPr lang="en-US" sz="1000">
                          <a:solidFill>
                            <a:schemeClr val="tx2"/>
                          </a:solidFill>
                          <a:ea typeface="+mn-lt"/>
                        </a:rPr>
                        <a:t>-</a:t>
                      </a:r>
                      <a:endParaRPr lang="en-US" altLang="en-US" sz="1000">
                        <a:solidFill>
                          <a:schemeClr val="tx2"/>
                        </a:solidFill>
                        <a:ea typeface="+mn-lt"/>
                      </a:endParaRPr>
                    </a:p>
                  </a:txBody>
                  <a:tcPr marL="12700" marR="12700" marT="12700" vert="horz" anchor="ctr">
                    <a:lnR w="28575" cap="flat" cmpd="sng" algn="ctr">
                      <a:solidFill>
                        <a:schemeClr val="tx1"/>
                      </a:solidFill>
                      <a:prstDash val="solid"/>
                      <a:miter lim="800000"/>
                    </a:lnR>
                  </a:tcPr>
                </a:tc>
              </a:tr>
              <a:tr h="363220">
                <a:tc>
                  <a:txBody>
                    <a:bodyPr/>
                    <a:p>
                      <a:pPr indent="0" algn="ctr">
                        <a:buNone/>
                      </a:pPr>
                      <a:r>
                        <a:rPr lang="zh-CN" sz="1200" b="1">
                          <a:solidFill>
                            <a:schemeClr val="tx2"/>
                          </a:solidFill>
                        </a:rPr>
                        <a:t>服务机构/用户数</a:t>
                      </a:r>
                      <a:endParaRPr lang="zh-CN" altLang="en-US" sz="1200" b="1">
                        <a:solidFill>
                          <a:schemeClr val="tx2"/>
                        </a:solidFill>
                      </a:endParaRPr>
                    </a:p>
                  </a:txBody>
                  <a:tcPr marL="12700" marR="12700" marT="12700" vert="horz" anchor="ctr">
                    <a:lnL w="28575" cap="flat" cmpd="sng" algn="ctr">
                      <a:solidFill>
                        <a:schemeClr val="tx1"/>
                      </a:solidFill>
                      <a:prstDash val="solid"/>
                      <a:miter lim="800000"/>
                    </a:lnL>
                  </a:tcPr>
                </a:tc>
                <a:tc>
                  <a:txBody>
                    <a:bodyPr/>
                    <a:p>
                      <a:pPr indent="0" algn="ctr">
                        <a:buNone/>
                      </a:pPr>
                      <a:r>
                        <a:rPr lang="zh-CN" sz="1000">
                          <a:solidFill>
                            <a:schemeClr val="tx2"/>
                          </a:solidFill>
                          <a:ea typeface="+mn-lt"/>
                          <a:cs typeface="+mn-lt"/>
                        </a:rPr>
                        <a:t>204个服务机构</a:t>
                      </a:r>
                      <a:endParaRPr lang="zh-CN" altLang="en-US" sz="1000">
                        <a:solidFill>
                          <a:schemeClr val="tx2"/>
                        </a:solidFill>
                        <a:ea typeface="+mn-lt"/>
                        <a:cs typeface="+mn-lt"/>
                      </a:endParaRPr>
                    </a:p>
                  </a:txBody>
                  <a:tcPr marL="12700" marR="12700" marT="12700" vert="horz" anchor="ctr"/>
                </a:tc>
                <a:tc>
                  <a:txBody>
                    <a:bodyPr/>
                    <a:p>
                      <a:pPr indent="0" algn="ctr">
                        <a:buNone/>
                      </a:pPr>
                      <a:r>
                        <a:rPr lang="zh-CN" sz="1000">
                          <a:solidFill>
                            <a:schemeClr val="tx2"/>
                          </a:solidFill>
                          <a:ea typeface="+mn-lt"/>
                          <a:cs typeface="+mn-lt"/>
                        </a:rPr>
                        <a:t>180+核心企业</a:t>
                      </a:r>
                      <a:endParaRPr lang="zh-CN" sz="1000">
                        <a:solidFill>
                          <a:schemeClr val="tx2"/>
                        </a:solidFill>
                        <a:ea typeface="+mn-lt"/>
                        <a:cs typeface="+mn-lt"/>
                      </a:endParaRPr>
                    </a:p>
                    <a:p>
                      <a:pPr indent="0" algn="ctr">
                        <a:buNone/>
                      </a:pPr>
                      <a:r>
                        <a:rPr lang="zh-CN" sz="1000">
                          <a:solidFill>
                            <a:schemeClr val="tx2"/>
                          </a:solidFill>
                          <a:ea typeface="+mn-lt"/>
                          <a:cs typeface="+mn-lt"/>
                        </a:rPr>
                        <a:t>4000+注册用户</a:t>
                      </a:r>
                      <a:endParaRPr lang="zh-CN" altLang="en-US" sz="1000">
                        <a:solidFill>
                          <a:schemeClr val="tx2"/>
                        </a:solidFill>
                        <a:ea typeface="+mn-lt"/>
                        <a:cs typeface="+mn-lt"/>
                      </a:endParaRPr>
                    </a:p>
                  </a:txBody>
                  <a:tcPr marL="12700" marR="12700" marT="12700" vert="horz" anchor="ctr">
                    <a:lnB w="6350" cap="flat" cmpd="sng" algn="ctr">
                      <a:solidFill>
                        <a:schemeClr val="tx1"/>
                      </a:solidFill>
                      <a:prstDash val="solid"/>
                      <a:miter lim="800000"/>
                    </a:lnB>
                  </a:tcPr>
                </a:tc>
                <a:tc>
                  <a:txBody>
                    <a:bodyPr/>
                    <a:p>
                      <a:pPr indent="0" algn="ctr">
                        <a:buNone/>
                      </a:pPr>
                      <a:r>
                        <a:rPr lang="zh-CN" sz="1000">
                          <a:solidFill>
                            <a:schemeClr val="tx2"/>
                          </a:solidFill>
                          <a:ea typeface="+mn-lt"/>
                          <a:cs typeface="+mn-lt"/>
                        </a:rPr>
                        <a:t>71家核心企业</a:t>
                      </a:r>
                      <a:endParaRPr lang="zh-CN" altLang="en-US" sz="1000">
                        <a:solidFill>
                          <a:schemeClr val="tx2"/>
                        </a:solidFill>
                        <a:ea typeface="+mn-lt"/>
                        <a:cs typeface="+mn-lt"/>
                      </a:endParaRPr>
                    </a:p>
                  </a:txBody>
                  <a:tcPr marL="12700" marR="12700" marT="12700" vert="horz" anchor="ctr">
                    <a:lnR w="28575" cap="flat" cmpd="sng" algn="ctr">
                      <a:solidFill>
                        <a:schemeClr val="tx1"/>
                      </a:solidFill>
                      <a:prstDash val="solid"/>
                      <a:miter lim="800000"/>
                    </a:lnR>
                  </a:tcPr>
                </a:tc>
              </a:tr>
              <a:tr h="363220">
                <a:tc>
                  <a:txBody>
                    <a:bodyPr/>
                    <a:p>
                      <a:pPr indent="0" algn="ctr">
                        <a:buNone/>
                      </a:pPr>
                      <a:r>
                        <a:rPr lang="zh-CN" sz="1200" b="1">
                          <a:solidFill>
                            <a:schemeClr val="tx2"/>
                          </a:solidFill>
                        </a:rPr>
                        <a:t>链上资金</a:t>
                      </a:r>
                      <a:endParaRPr lang="zh-CN" altLang="en-US" sz="1200" b="1">
                        <a:solidFill>
                          <a:schemeClr val="tx2"/>
                        </a:solidFill>
                      </a:endParaRPr>
                    </a:p>
                  </a:txBody>
                  <a:tcPr marL="12700" marR="12700" marT="12700" vert="horz" anchor="ctr">
                    <a:lnL w="28575" cap="flat" cmpd="sng" algn="ctr">
                      <a:solidFill>
                        <a:schemeClr val="tx1"/>
                      </a:solidFill>
                      <a:prstDash val="solid"/>
                      <a:miter lim="800000"/>
                    </a:lnL>
                  </a:tcPr>
                </a:tc>
                <a:tc>
                  <a:txBody>
                    <a:bodyPr/>
                    <a:p>
                      <a:pPr indent="0" algn="ctr">
                        <a:buNone/>
                      </a:pPr>
                      <a:r>
                        <a:rPr lang="zh-CN" sz="1000">
                          <a:solidFill>
                            <a:schemeClr val="tx2"/>
                          </a:solidFill>
                          <a:ea typeface="+mn-lt"/>
                          <a:cs typeface="+mn-lt"/>
                        </a:rPr>
                        <a:t>累计交易金额13.79亿元</a:t>
                      </a:r>
                      <a:endParaRPr lang="zh-CN" sz="1000">
                        <a:solidFill>
                          <a:schemeClr val="tx2"/>
                        </a:solidFill>
                        <a:ea typeface="+mn-lt"/>
                        <a:cs typeface="+mn-lt"/>
                      </a:endParaRPr>
                    </a:p>
                    <a:p>
                      <a:pPr indent="0" algn="ctr">
                        <a:buNone/>
                      </a:pPr>
                      <a:r>
                        <a:rPr lang="zh-CN" sz="1000">
                          <a:solidFill>
                            <a:schemeClr val="tx2"/>
                          </a:solidFill>
                          <a:ea typeface="+mn-lt"/>
                          <a:cs typeface="+mn-lt"/>
                        </a:rPr>
                        <a:t>累计融资金额6.49亿元</a:t>
                      </a:r>
                      <a:endParaRPr lang="zh-CN" altLang="en-US" sz="1000">
                        <a:solidFill>
                          <a:schemeClr val="tx2"/>
                        </a:solidFill>
                        <a:ea typeface="+mn-lt"/>
                        <a:cs typeface="+mn-lt"/>
                      </a:endParaRPr>
                    </a:p>
                  </a:txBody>
                  <a:tcPr marL="12700" marR="12700" marT="12700" vert="horz" anchor="ctr"/>
                </a:tc>
                <a:tc>
                  <a:txBody>
                    <a:bodyPr/>
                    <a:p>
                      <a:pPr indent="0" algn="ctr">
                        <a:buNone/>
                      </a:pPr>
                      <a:r>
                        <a:rPr lang="zh-CN" sz="1000">
                          <a:solidFill>
                            <a:schemeClr val="tx2"/>
                          </a:solidFill>
                          <a:ea typeface="+mn-lt"/>
                          <a:cs typeface="+mn-lt"/>
                        </a:rPr>
                        <a:t>资产总额200亿元</a:t>
                      </a:r>
                      <a:endParaRPr lang="zh-CN" sz="1000">
                        <a:solidFill>
                          <a:schemeClr val="tx2"/>
                        </a:solidFill>
                        <a:ea typeface="+mn-lt"/>
                        <a:cs typeface="+mn-lt"/>
                      </a:endParaRPr>
                    </a:p>
                    <a:p>
                      <a:pPr indent="0" algn="ctr">
                        <a:buNone/>
                      </a:pPr>
                      <a:r>
                        <a:rPr lang="zh-CN" sz="1000">
                          <a:solidFill>
                            <a:schemeClr val="tx2"/>
                          </a:solidFill>
                          <a:ea typeface="+mn-lt"/>
                          <a:cs typeface="+mn-lt"/>
                        </a:rPr>
                        <a:t>融资余额40亿+元</a:t>
                      </a:r>
                      <a:endParaRPr lang="zh-CN" altLang="en-US" sz="1000">
                        <a:solidFill>
                          <a:schemeClr val="tx2"/>
                        </a:solidFill>
                        <a:ea typeface="+mn-lt"/>
                        <a:cs typeface="+mn-lt"/>
                      </a:endParaRPr>
                    </a:p>
                  </a:txBody>
                  <a:tcPr marL="12700" marR="12700" marT="12700" vert="horz" anchor="ctr">
                    <a:lnT w="6350" cap="flat" cmpd="sng" algn="ctr">
                      <a:solidFill>
                        <a:schemeClr val="tx1"/>
                      </a:solidFill>
                      <a:prstDash val="solid"/>
                      <a:miter lim="800000"/>
                    </a:lnT>
                    <a:lnB w="6350" cap="flat" cmpd="sng" algn="ctr">
                      <a:solidFill>
                        <a:schemeClr val="tx1"/>
                      </a:solidFill>
                      <a:prstDash val="solid"/>
                      <a:miter lim="800000"/>
                    </a:lnB>
                  </a:tcPr>
                </a:tc>
                <a:tc>
                  <a:txBody>
                    <a:bodyPr/>
                    <a:p>
                      <a:pPr indent="0" algn="ctr">
                        <a:buNone/>
                      </a:pPr>
                      <a:r>
                        <a:rPr lang="zh-CN" sz="1000">
                          <a:solidFill>
                            <a:schemeClr val="tx2"/>
                          </a:solidFill>
                          <a:ea typeface="+mn-lt"/>
                          <a:cs typeface="+mn-lt"/>
                        </a:rPr>
                        <a:t>深交所无异议函和储架规模100 亿元</a:t>
                      </a:r>
                      <a:endParaRPr lang="zh-CN" altLang="en-US" sz="1000">
                        <a:solidFill>
                          <a:schemeClr val="tx2"/>
                        </a:solidFill>
                        <a:ea typeface="+mn-lt"/>
                        <a:cs typeface="+mn-lt"/>
                      </a:endParaRPr>
                    </a:p>
                  </a:txBody>
                  <a:tcPr marL="12700" marR="12700" marT="12700" vert="horz" anchor="ctr">
                    <a:lnR w="28575" cap="flat" cmpd="sng" algn="ctr">
                      <a:solidFill>
                        <a:schemeClr val="tx1"/>
                      </a:solidFill>
                      <a:prstDash val="solid"/>
                      <a:miter lim="800000"/>
                    </a:lnR>
                  </a:tcPr>
                </a:tc>
              </a:tr>
              <a:tr h="241300">
                <a:tc>
                  <a:txBody>
                    <a:bodyPr/>
                    <a:p>
                      <a:pPr indent="0" algn="ctr">
                        <a:buNone/>
                      </a:pPr>
                      <a:r>
                        <a:rPr lang="zh-CN" sz="1200" b="1">
                          <a:solidFill>
                            <a:schemeClr val="tx2"/>
                          </a:solidFill>
                        </a:rPr>
                        <a:t>其他数据</a:t>
                      </a:r>
                      <a:endParaRPr lang="zh-CN" altLang="en-US" sz="1200" b="1">
                        <a:solidFill>
                          <a:schemeClr val="tx2"/>
                        </a:solidFill>
                      </a:endParaRPr>
                    </a:p>
                  </a:txBody>
                  <a:tcPr marL="12700" marR="12700" marT="12700" vert="horz" anchor="ctr">
                    <a:lnL w="28575" cap="flat" cmpd="sng" algn="ctr">
                      <a:solidFill>
                        <a:schemeClr val="tx1"/>
                      </a:solidFill>
                      <a:prstDash val="solid"/>
                      <a:miter lim="800000"/>
                    </a:lnL>
                  </a:tcPr>
                </a:tc>
                <a:tc>
                  <a:txBody>
                    <a:bodyPr/>
                    <a:p>
                      <a:pPr indent="0" algn="ctr">
                        <a:buNone/>
                      </a:pPr>
                      <a:r>
                        <a:rPr lang="zh-CN" sz="1000">
                          <a:solidFill>
                            <a:schemeClr val="tx2"/>
                          </a:solidFill>
                          <a:ea typeface="+mn-lt"/>
                          <a:cs typeface="+mn-lt"/>
                        </a:rPr>
                        <a:t>区块高度 1328</a:t>
                      </a:r>
                      <a:endParaRPr lang="zh-CN" altLang="en-US" sz="1000">
                        <a:solidFill>
                          <a:schemeClr val="tx2"/>
                        </a:solidFill>
                        <a:ea typeface="+mn-lt"/>
                        <a:cs typeface="+mn-lt"/>
                      </a:endParaRPr>
                    </a:p>
                  </a:txBody>
                  <a:tcPr marL="12700" marR="12700" marT="12700" vert="horz" anchor="ctr"/>
                </a:tc>
                <a:tc>
                  <a:txBody>
                    <a:bodyPr/>
                    <a:p>
                      <a:pPr indent="0" algn="ctr">
                        <a:buNone/>
                      </a:pPr>
                      <a:r>
                        <a:rPr lang="zh-CN" sz="1000">
                          <a:solidFill>
                            <a:schemeClr val="tx2"/>
                          </a:solidFill>
                          <a:ea typeface="+mn-lt"/>
                          <a:cs typeface="+mn-lt"/>
                        </a:rPr>
                        <a:t>凭证流转次数15000+</a:t>
                      </a:r>
                      <a:endParaRPr lang="zh-CN" altLang="en-US" sz="1000">
                        <a:solidFill>
                          <a:schemeClr val="tx2"/>
                        </a:solidFill>
                        <a:ea typeface="+mn-lt"/>
                        <a:cs typeface="+mn-lt"/>
                      </a:endParaRPr>
                    </a:p>
                  </a:txBody>
                  <a:tcPr marL="12700" marR="12700" marT="12700" vert="horz" anchor="ctr">
                    <a:lnT w="6350" cap="flat" cmpd="sng" algn="ctr">
                      <a:solidFill>
                        <a:schemeClr val="tx1"/>
                      </a:solidFill>
                      <a:prstDash val="solid"/>
                      <a:miter lim="800000"/>
                    </a:lnT>
                  </a:tcPr>
                </a:tc>
                <a:tc>
                  <a:txBody>
                    <a:bodyPr/>
                    <a:p>
                      <a:pPr indent="0" algn="ctr">
                        <a:buNone/>
                      </a:pPr>
                      <a:r>
                        <a:rPr lang="en-US" sz="1000">
                          <a:solidFill>
                            <a:schemeClr val="tx2"/>
                          </a:solidFill>
                          <a:ea typeface="+mn-lt"/>
                        </a:rPr>
                        <a:t>-</a:t>
                      </a:r>
                      <a:endParaRPr lang="en-US" altLang="en-US" sz="1000">
                        <a:solidFill>
                          <a:schemeClr val="tx2"/>
                        </a:solidFill>
                        <a:ea typeface="+mn-lt"/>
                      </a:endParaRPr>
                    </a:p>
                  </a:txBody>
                  <a:tcPr marL="12700" marR="12700" marT="12700" vert="horz" anchor="ctr">
                    <a:lnR w="28575" cap="flat" cmpd="sng" algn="ctr">
                      <a:solidFill>
                        <a:schemeClr val="tx1"/>
                      </a:solidFill>
                      <a:prstDash val="solid"/>
                      <a:miter lim="800000"/>
                    </a:lnR>
                  </a:tcPr>
                </a:tc>
              </a:tr>
              <a:tr h="351790">
                <a:tc>
                  <a:txBody>
                    <a:bodyPr/>
                    <a:p>
                      <a:pPr indent="0" algn="ctr">
                        <a:buNone/>
                      </a:pPr>
                      <a:r>
                        <a:rPr lang="zh-CN" sz="1200" b="1">
                          <a:solidFill>
                            <a:schemeClr val="tx2"/>
                          </a:solidFill>
                        </a:rPr>
                        <a:t>合作伙伴</a:t>
                      </a:r>
                      <a:endParaRPr lang="zh-CN" altLang="en-US" sz="1200" b="1">
                        <a:solidFill>
                          <a:schemeClr val="tx2"/>
                        </a:solidFill>
                      </a:endParaRPr>
                    </a:p>
                  </a:txBody>
                  <a:tcPr marL="12700" marR="12700" marT="12700" vert="horz" anchor="ctr">
                    <a:lnL w="28575" cap="flat" cmpd="sng" algn="ctr">
                      <a:solidFill>
                        <a:schemeClr val="tx1"/>
                      </a:solidFill>
                      <a:prstDash val="solid"/>
                      <a:miter lim="800000"/>
                    </a:lnL>
                  </a:tcPr>
                </a:tc>
                <a:tc>
                  <a:txBody>
                    <a:bodyPr/>
                    <a:p>
                      <a:pPr indent="0" algn="ctr">
                        <a:buNone/>
                      </a:pPr>
                      <a:r>
                        <a:rPr lang="zh-CN" sz="1000">
                          <a:solidFill>
                            <a:schemeClr val="tx2"/>
                          </a:solidFill>
                          <a:ea typeface="+mn-lt"/>
                          <a:cs typeface="+mn-lt"/>
                        </a:rPr>
                        <a:t>招商银行、德邦证券、微软Azure等</a:t>
                      </a:r>
                      <a:endParaRPr lang="zh-CN" altLang="en-US" sz="1000">
                        <a:solidFill>
                          <a:schemeClr val="tx2"/>
                        </a:solidFill>
                        <a:ea typeface="+mn-lt"/>
                        <a:cs typeface="+mn-lt"/>
                      </a:endParaRPr>
                    </a:p>
                  </a:txBody>
                  <a:tcPr marL="12700" marR="12700" marT="12700" vert="horz" anchor="ctr"/>
                </a:tc>
                <a:tc>
                  <a:txBody>
                    <a:bodyPr/>
                    <a:p>
                      <a:pPr indent="0" algn="ctr">
                        <a:buNone/>
                      </a:pPr>
                      <a:r>
                        <a:rPr lang="zh-CN" sz="1000">
                          <a:solidFill>
                            <a:schemeClr val="tx2"/>
                          </a:solidFill>
                          <a:ea typeface="+mn-lt"/>
                        </a:rPr>
                        <a:t>东方云、外运物流、众盈盈网、中金支付、随行付等</a:t>
                      </a:r>
                      <a:endParaRPr lang="zh-CN" altLang="en-US" sz="1000">
                        <a:solidFill>
                          <a:schemeClr val="tx2"/>
                        </a:solidFill>
                        <a:ea typeface="+mn-lt"/>
                      </a:endParaRPr>
                    </a:p>
                  </a:txBody>
                  <a:tcPr marL="12700" marR="12700" marT="12700" vert="horz" anchor="ctr"/>
                </a:tc>
                <a:tc>
                  <a:txBody>
                    <a:bodyPr/>
                    <a:p>
                      <a:pPr indent="0" algn="ctr">
                        <a:buNone/>
                      </a:pPr>
                      <a:r>
                        <a:rPr lang="en-US" sz="1000">
                          <a:solidFill>
                            <a:schemeClr val="tx2"/>
                          </a:solidFill>
                          <a:ea typeface="+mn-lt"/>
                        </a:rPr>
                        <a:t>-</a:t>
                      </a:r>
                      <a:endParaRPr lang="en-US" altLang="en-US" sz="1000">
                        <a:solidFill>
                          <a:schemeClr val="tx2"/>
                        </a:solidFill>
                        <a:ea typeface="+mn-lt"/>
                      </a:endParaRPr>
                    </a:p>
                  </a:txBody>
                  <a:tcPr marL="12700" marR="12700" marT="12700" vert="horz" anchor="ctr">
                    <a:lnR w="28575" cap="flat" cmpd="sng" algn="ctr">
                      <a:solidFill>
                        <a:schemeClr val="tx1"/>
                      </a:solidFill>
                      <a:prstDash val="solid"/>
                      <a:miter lim="800000"/>
                    </a:lnR>
                  </a:tcPr>
                </a:tc>
              </a:tr>
              <a:tr h="530225">
                <a:tc>
                  <a:txBody>
                    <a:bodyPr/>
                    <a:p>
                      <a:pPr indent="0" algn="ctr">
                        <a:buNone/>
                      </a:pPr>
                      <a:r>
                        <a:rPr lang="zh-CN" sz="1200" b="1">
                          <a:solidFill>
                            <a:schemeClr val="tx2"/>
                          </a:solidFill>
                        </a:rPr>
                        <a:t>其他</a:t>
                      </a:r>
                      <a:endParaRPr lang="zh-CN" altLang="en-US" sz="1200" b="1">
                        <a:solidFill>
                          <a:schemeClr val="tx2"/>
                        </a:solidFill>
                      </a:endParaRPr>
                    </a:p>
                  </a:txBody>
                  <a:tcPr marL="12700" marR="12700" marT="12700" vert="horz" anchor="ctr">
                    <a:lnL w="28575" cap="flat" cmpd="sng" algn="ctr">
                      <a:solidFill>
                        <a:schemeClr val="tx1"/>
                      </a:solidFill>
                      <a:prstDash val="solid"/>
                      <a:miter lim="800000"/>
                    </a:lnL>
                    <a:lnB w="28575" cap="flat" cmpd="sng" algn="ctr">
                      <a:solidFill>
                        <a:schemeClr val="tx1"/>
                      </a:solidFill>
                      <a:prstDash val="solid"/>
                      <a:miter lim="800000"/>
                    </a:lnB>
                  </a:tcPr>
                </a:tc>
                <a:tc>
                  <a:txBody>
                    <a:bodyPr/>
                    <a:p>
                      <a:pPr indent="0" algn="l">
                        <a:buNone/>
                      </a:pPr>
                      <a:r>
                        <a:rPr lang="zh-CN" sz="1000">
                          <a:solidFill>
                            <a:schemeClr val="tx2"/>
                          </a:solidFill>
                          <a:ea typeface="+mn-lt"/>
                          <a:cs typeface="+mn-lt"/>
                        </a:rPr>
                        <a:t>六大核心功能</a:t>
                      </a:r>
                      <a:r>
                        <a:rPr lang="en-US" altLang="zh-CN" sz="1000">
                          <a:solidFill>
                            <a:schemeClr val="tx2"/>
                          </a:solidFill>
                          <a:ea typeface="+mn-lt"/>
                          <a:cs typeface="+mn-lt"/>
                        </a:rPr>
                        <a:t>/</a:t>
                      </a:r>
                      <a:r>
                        <a:rPr lang="zh-CN" altLang="en-US" sz="1000">
                          <a:solidFill>
                            <a:schemeClr val="tx2"/>
                          </a:solidFill>
                          <a:ea typeface="+mn-lt"/>
                          <a:cs typeface="+mn-lt"/>
                        </a:rPr>
                        <a:t>细分产品</a:t>
                      </a:r>
                      <a:r>
                        <a:rPr lang="zh-CN" sz="1000">
                          <a:solidFill>
                            <a:schemeClr val="tx2"/>
                          </a:solidFill>
                          <a:ea typeface="+mn-lt"/>
                          <a:cs typeface="+mn-lt"/>
                        </a:rPr>
                        <a:t>均有1~3个案例落地；案例入选《2019年中国区块链+供应链金融研究报告》</a:t>
                      </a:r>
                      <a:endParaRPr lang="zh-CN" altLang="en-US" sz="1000">
                        <a:solidFill>
                          <a:schemeClr val="tx2"/>
                        </a:solidFill>
                        <a:ea typeface="+mn-lt"/>
                        <a:cs typeface="+mn-lt"/>
                      </a:endParaRPr>
                    </a:p>
                  </a:txBody>
                  <a:tcPr marL="12700" marR="12700" marT="12700" vert="horz" anchor="ctr">
                    <a:lnB w="28575" cap="flat" cmpd="sng" algn="ctr">
                      <a:solidFill>
                        <a:schemeClr val="tx1"/>
                      </a:solidFill>
                      <a:prstDash val="solid"/>
                      <a:miter lim="800000"/>
                    </a:lnB>
                  </a:tcPr>
                </a:tc>
                <a:tc>
                  <a:txBody>
                    <a:bodyPr/>
                    <a:p>
                      <a:pPr indent="0" algn="l">
                        <a:buNone/>
                      </a:pPr>
                      <a:r>
                        <a:rPr lang="zh-CN" sz="1000">
                          <a:solidFill>
                            <a:schemeClr val="tx2"/>
                          </a:solidFill>
                          <a:ea typeface="+mn-lt"/>
                          <a:cs typeface="+mn-lt"/>
                        </a:rPr>
                        <a:t>7项供应链金融相关专利，参与国家自然科学基金支持的项目《基于网络生态的智慧供应链金融模式研究》</a:t>
                      </a:r>
                      <a:endParaRPr lang="zh-CN" altLang="en-US" sz="1000">
                        <a:solidFill>
                          <a:schemeClr val="tx2"/>
                        </a:solidFill>
                        <a:ea typeface="+mn-lt"/>
                        <a:cs typeface="+mn-lt"/>
                      </a:endParaRPr>
                    </a:p>
                  </a:txBody>
                  <a:tcPr marL="12700" marR="12700" marT="12700" vert="horz" anchor="ctr">
                    <a:lnB w="28575" cap="flat" cmpd="sng" algn="ctr">
                      <a:solidFill>
                        <a:schemeClr val="tx1"/>
                      </a:solidFill>
                      <a:prstDash val="solid"/>
                      <a:miter lim="800000"/>
                    </a:lnB>
                  </a:tcPr>
                </a:tc>
                <a:tc>
                  <a:txBody>
                    <a:bodyPr/>
                    <a:p>
                      <a:pPr indent="0" algn="l">
                        <a:buNone/>
                      </a:pPr>
                      <a:r>
                        <a:rPr lang="zh-CN" sz="1000">
                          <a:solidFill>
                            <a:schemeClr val="tx2"/>
                          </a:solidFill>
                          <a:ea typeface="+mn-lt"/>
                          <a:cs typeface="+mn-lt"/>
                        </a:rPr>
                        <a:t>案例被巴曙松课题成果《大数据通俗读本》收录；入选2019可信区块链峰会高价值案例</a:t>
                      </a:r>
                      <a:endParaRPr lang="zh-CN" altLang="en-US" sz="1000">
                        <a:solidFill>
                          <a:schemeClr val="tx2"/>
                        </a:solidFill>
                        <a:ea typeface="+mn-lt"/>
                        <a:cs typeface="+mn-lt"/>
                      </a:endParaRPr>
                    </a:p>
                  </a:txBody>
                  <a:tcPr marL="12700" marR="12700" marT="12700" vert="horz" anchor="ctr">
                    <a:lnR w="28575" cap="flat" cmpd="sng" algn="ctr">
                      <a:solidFill>
                        <a:schemeClr val="tx1"/>
                      </a:solidFill>
                      <a:prstDash val="solid"/>
                      <a:miter lim="800000"/>
                    </a:lnR>
                    <a:lnB w="28575" cap="flat" cmpd="sng" algn="ctr">
                      <a:solidFill>
                        <a:schemeClr val="tx1"/>
                      </a:solidFill>
                      <a:prstDash val="solid"/>
                      <a:miter lim="800000"/>
                    </a:lnB>
                  </a:tcPr>
                </a:tc>
              </a:tr>
            </a:tbl>
          </a:graphicData>
        </a:graphic>
      </p:graphicFrame>
      <p:sp>
        <p:nvSpPr>
          <p:cNvPr id="71" name="标题 4"/>
          <p:cNvSpPr txBox="1"/>
          <p:nvPr/>
        </p:nvSpPr>
        <p:spPr>
          <a:xfrm>
            <a:off x="3607435" y="6300470"/>
            <a:ext cx="7498715" cy="41656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l">
              <a:lnSpc>
                <a:spcPct val="120000"/>
              </a:lnSpc>
            </a:pPr>
            <a:r>
              <a:rPr lang="zh-CN" altLang="en-US" sz="1200" dirty="0">
                <a:solidFill>
                  <a:schemeClr val="tx2"/>
                </a:solidFill>
                <a:latin typeface="微软雅黑" panose="020B0503020204020204" pitchFamily="34" charset="-122"/>
                <a:ea typeface="微软雅黑" panose="020B0503020204020204" pitchFamily="34" charset="-122"/>
                <a:cs typeface="+mn-ea"/>
                <a:sym typeface="Arial" panose="020B0604020202090204" pitchFamily="34" charset="0"/>
              </a:rPr>
              <a:t>注：飞洛供应链和布比壹诺金融的数据来源于官网，微企链数据来源自《腾讯区块链白皮书（</a:t>
            </a:r>
            <a:r>
              <a:rPr lang="en-US" altLang="zh-CN" sz="1200" dirty="0">
                <a:solidFill>
                  <a:schemeClr val="tx2"/>
                </a:solidFill>
                <a:latin typeface="微软雅黑" panose="020B0503020204020204" pitchFamily="34" charset="-122"/>
                <a:ea typeface="微软雅黑" panose="020B0503020204020204" pitchFamily="34" charset="-122"/>
                <a:cs typeface="+mn-ea"/>
                <a:sym typeface="Arial" panose="020B0604020202090204" pitchFamily="34" charset="0"/>
              </a:rPr>
              <a:t>2019</a:t>
            </a:r>
            <a:r>
              <a:rPr lang="zh-CN" altLang="en-US" sz="1200" dirty="0">
                <a:solidFill>
                  <a:schemeClr val="tx2"/>
                </a:solidFill>
                <a:latin typeface="微软雅黑" panose="020B0503020204020204" pitchFamily="34" charset="-122"/>
                <a:ea typeface="微软雅黑" panose="020B0503020204020204" pitchFamily="34" charset="-122"/>
                <a:cs typeface="+mn-ea"/>
                <a:sym typeface="Arial" panose="020B0604020202090204" pitchFamily="34" charset="0"/>
              </a:rPr>
              <a:t>）》和网络</a:t>
            </a:r>
            <a:endParaRPr lang="zh-CN" altLang="en-US" sz="1200" dirty="0">
              <a:solidFill>
                <a:schemeClr val="tx2"/>
              </a:solidFill>
              <a:latin typeface="微软雅黑" panose="020B0503020204020204" pitchFamily="34" charset="-122"/>
              <a:ea typeface="微软雅黑" panose="020B0503020204020204" pitchFamily="34" charset="-122"/>
              <a:cs typeface="+mn-ea"/>
              <a:sym typeface="Arial" panose="020B060402020209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灯片编号占位符 19"/>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84269F9-B5CE-EB46-8536-1F9E4423A6BA}" type="slidenum">
              <a:rPr kumimoji="1" lang="zh-CN" altLang="en-US" sz="1000" b="0" i="0" u="none" strike="noStrike" kern="1200" cap="none" spc="0" normalizeH="0" baseline="0" noProof="0" smtClean="0">
                <a:ln>
                  <a:noFill/>
                </a:ln>
                <a:solidFill>
                  <a:srgbClr val="D80C18"/>
                </a:solidFill>
                <a:effectLst/>
                <a:uLnTx/>
                <a:uFillTx/>
                <a:cs typeface="+mn-ea"/>
                <a:sym typeface="Arial" panose="020B0604020202090204" pitchFamily="34" charset="0"/>
              </a:rPr>
            </a:fld>
            <a:endParaRPr kumimoji="1" lang="zh-CN" altLang="en-US" sz="1000" b="0" i="0" u="none" strike="noStrike" kern="1200" cap="none" spc="0" normalizeH="0" baseline="0" noProof="0" dirty="0">
              <a:ln>
                <a:noFill/>
              </a:ln>
              <a:solidFill>
                <a:srgbClr val="D80C18"/>
              </a:solidFill>
              <a:effectLst/>
              <a:uLnTx/>
              <a:uFillTx/>
              <a:cs typeface="+mn-ea"/>
              <a:sym typeface="Arial" panose="020B0604020202090204" pitchFamily="34" charset="0"/>
            </a:endParaRPr>
          </a:p>
        </p:txBody>
      </p:sp>
      <p:grpSp>
        <p:nvGrpSpPr>
          <p:cNvPr id="26" name="组合 25"/>
          <p:cNvGrpSpPr/>
          <p:nvPr/>
        </p:nvGrpSpPr>
        <p:grpSpPr>
          <a:xfrm>
            <a:off x="4110522" y="1193883"/>
            <a:ext cx="4277151" cy="3689267"/>
            <a:chOff x="4110522" y="1193883"/>
            <a:chExt cx="4277151" cy="3689267"/>
          </a:xfrm>
        </p:grpSpPr>
        <p:sp>
          <p:nvSpPr>
            <p:cNvPr id="27" name="文本框 26"/>
            <p:cNvSpPr txBox="1"/>
            <p:nvPr>
              <p:custDataLst>
                <p:tags r:id="rId1"/>
              </p:custDataLst>
            </p:nvPr>
          </p:nvSpPr>
          <p:spPr>
            <a:xfrm>
              <a:off x="7266898" y="1193883"/>
              <a:ext cx="1120775" cy="2656221"/>
            </a:xfrm>
            <a:prstGeom prst="rect">
              <a:avLst/>
            </a:prstGeom>
            <a:noFill/>
          </p:spPr>
          <p:txBody>
            <a:bodyPr wrap="none"/>
            <a:lstStyle/>
            <a:p>
              <a:pPr>
                <a:defRPr/>
              </a:pPr>
              <a:r>
                <a:rPr lang="en-US" altLang="zh-CN" sz="19900" kern="0" spc="400" dirty="0">
                  <a:solidFill>
                    <a:schemeClr val="accent1"/>
                  </a:solidFill>
                  <a:latin typeface="微软雅黑" panose="020B0503020204020204" pitchFamily="34" charset="-122"/>
                  <a:ea typeface="微软雅黑" panose="020B0503020204020204" pitchFamily="34" charset="-122"/>
                  <a:cs typeface="+mn-ea"/>
                  <a:sym typeface="Arial" panose="020B0604020202090204" pitchFamily="34" charset="0"/>
                </a:rPr>
                <a:t>1</a:t>
              </a:r>
              <a:endParaRPr lang="zh-CN" altLang="en-US" sz="59500" kern="0" spc="400" dirty="0">
                <a:solidFill>
                  <a:schemeClr val="accent1"/>
                </a:solidFill>
                <a:latin typeface="微软雅黑" panose="020B0503020204020204" pitchFamily="34" charset="-122"/>
                <a:ea typeface="微软雅黑" panose="020B0503020204020204" pitchFamily="34" charset="-122"/>
                <a:cs typeface="+mn-ea"/>
                <a:sym typeface="Arial" panose="020B0604020202090204" pitchFamily="34" charset="0"/>
              </a:endParaRPr>
            </a:p>
          </p:txBody>
        </p:sp>
        <p:cxnSp>
          <p:nvCxnSpPr>
            <p:cNvPr id="28" name="直接连接符 27"/>
            <p:cNvCxnSpPr/>
            <p:nvPr>
              <p:custDataLst>
                <p:tags r:id="rId2"/>
              </p:custDataLst>
            </p:nvPr>
          </p:nvCxnSpPr>
          <p:spPr>
            <a:xfrm>
              <a:off x="5062539" y="2047875"/>
              <a:ext cx="2185987" cy="1963738"/>
            </a:xfrm>
            <a:prstGeom prst="line">
              <a:avLst/>
            </a:prstGeom>
            <a:noFill/>
            <a:ln w="6350" cap="flat" cmpd="sng" algn="ctr">
              <a:solidFill>
                <a:srgbClr val="D80C18"/>
              </a:solidFill>
              <a:prstDash val="solid"/>
              <a:miter lim="800000"/>
            </a:ln>
            <a:effectLst/>
          </p:spPr>
        </p:cxnSp>
        <p:cxnSp>
          <p:nvCxnSpPr>
            <p:cNvPr id="29" name="直接连接符 28"/>
            <p:cNvCxnSpPr/>
            <p:nvPr>
              <p:custDataLst>
                <p:tags r:id="rId3"/>
              </p:custDataLst>
            </p:nvPr>
          </p:nvCxnSpPr>
          <p:spPr>
            <a:xfrm>
              <a:off x="4413250" y="1835151"/>
              <a:ext cx="2743200" cy="2462213"/>
            </a:xfrm>
            <a:prstGeom prst="line">
              <a:avLst/>
            </a:prstGeom>
            <a:noFill/>
            <a:ln w="6350" cap="flat" cmpd="sng" algn="ctr">
              <a:solidFill>
                <a:srgbClr val="1E53A4"/>
              </a:solidFill>
              <a:prstDash val="solid"/>
              <a:miter lim="800000"/>
            </a:ln>
            <a:effectLst/>
          </p:spPr>
        </p:cxnSp>
        <p:cxnSp>
          <p:nvCxnSpPr>
            <p:cNvPr id="30" name="直接连接符 29"/>
            <p:cNvCxnSpPr/>
            <p:nvPr>
              <p:custDataLst>
                <p:tags r:id="rId4"/>
              </p:custDataLst>
            </p:nvPr>
          </p:nvCxnSpPr>
          <p:spPr>
            <a:xfrm>
              <a:off x="4651376" y="2419350"/>
              <a:ext cx="2741613" cy="2463800"/>
            </a:xfrm>
            <a:prstGeom prst="line">
              <a:avLst/>
            </a:prstGeom>
            <a:noFill/>
            <a:ln w="6350" cap="flat" cmpd="sng" algn="ctr">
              <a:solidFill>
                <a:srgbClr val="64CDFF"/>
              </a:solidFill>
              <a:prstDash val="solid"/>
              <a:miter lim="800000"/>
            </a:ln>
            <a:effectLst/>
          </p:spPr>
        </p:cxnSp>
        <p:sp>
          <p:nvSpPr>
            <p:cNvPr id="31" name="文本框 30"/>
            <p:cNvSpPr txBox="1"/>
            <p:nvPr>
              <p:custDataLst>
                <p:tags r:id="rId5"/>
              </p:custDataLst>
            </p:nvPr>
          </p:nvSpPr>
          <p:spPr>
            <a:xfrm>
              <a:off x="4110522" y="2759955"/>
              <a:ext cx="2448071" cy="1337885"/>
            </a:xfrm>
            <a:prstGeom prst="rect">
              <a:avLst/>
            </a:prstGeom>
            <a:noFill/>
          </p:spPr>
          <p:txBody>
            <a:bodyPr wrap="none"/>
            <a:lstStyle/>
            <a:p>
              <a:pPr algn="ctr">
                <a:defRPr/>
              </a:pPr>
              <a:r>
                <a:rPr lang="zh-CN" altLang="en-US" sz="8800" b="1" kern="0" spc="400" dirty="0">
                  <a:latin typeface="微软雅黑" panose="020B0503020204020204" pitchFamily="34" charset="-122"/>
                  <a:ea typeface="微软雅黑" panose="020B0503020204020204" pitchFamily="34" charset="-122"/>
                  <a:cs typeface="+mn-ea"/>
                  <a:sym typeface="Arial" panose="020B0604020202090204" pitchFamily="34" charset="0"/>
                </a:rPr>
                <a:t>目标</a:t>
              </a:r>
              <a:endParaRPr lang="zh-CN" altLang="en-US" sz="8800" b="1" kern="0" spc="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zh-CN" altLang="en-US" b="1" dirty="0">
                <a:ea typeface="微软雅黑" panose="020B0503020204020204" pitchFamily="34" charset="-122"/>
                <a:cs typeface="+mn-ea"/>
                <a:sym typeface="Arial" panose="020B0604020202090204" pitchFamily="34" charset="0"/>
                <a:hlinkClick r:id="rId1" action="ppaction://hlinkfile"/>
              </a:rPr>
              <a:t>供应链金融竞品</a:t>
            </a:r>
            <a:r>
              <a:rPr lang="en-US" altLang="zh-CN" b="1" dirty="0">
                <a:ea typeface="微软雅黑" panose="020B0503020204020204" pitchFamily="34" charset="-122"/>
                <a:cs typeface="+mn-ea"/>
                <a:sym typeface="Arial" panose="020B0604020202090204" pitchFamily="34" charset="0"/>
                <a:hlinkClick r:id="rId1" action="ppaction://hlinkfile"/>
              </a:rPr>
              <a:t>——</a:t>
            </a:r>
            <a:r>
              <a:rPr lang="zh-CN" altLang="en-US" b="1" dirty="0">
                <a:ea typeface="微软雅黑" panose="020B0503020204020204" pitchFamily="34" charset="-122"/>
                <a:cs typeface="+mn-ea"/>
                <a:sym typeface="Arial" panose="020B0604020202090204" pitchFamily="34" charset="0"/>
                <a:hlinkClick r:id="rId1" action="ppaction://hlinkfile"/>
              </a:rPr>
              <a:t>飞洛供应链（拆分成六个细分领域）</a:t>
            </a:r>
            <a:endParaRPr lang="zh-CN" altLang="en-US" b="1" dirty="0">
              <a:ea typeface="微软雅黑" panose="020B0503020204020204" pitchFamily="34" charset="-122"/>
              <a:cs typeface="+mn-ea"/>
              <a:sym typeface="Arial" panose="020B0604020202090204" pitchFamily="34" charset="0"/>
              <a:hlinkClick r:id="rId1" action="ppaction://hlinkfile"/>
            </a:endParaRPr>
          </a:p>
        </p:txBody>
      </p:sp>
      <p:pic>
        <p:nvPicPr>
          <p:cNvPr id="4" name="图片 3" descr="屏幕快照 2020-06-08 下午5.28.27"/>
          <p:cNvPicPr/>
          <p:nvPr>
            <p:custDataLst>
              <p:tags r:id="rId2"/>
            </p:custDataLst>
          </p:nvPr>
        </p:nvPicPr>
        <p:blipFill>
          <a:blip r:embed="rId3"/>
          <a:stretch>
            <a:fillRect/>
          </a:stretch>
        </p:blipFill>
        <p:spPr>
          <a:xfrm>
            <a:off x="516255" y="1038225"/>
            <a:ext cx="5400040" cy="5187315"/>
          </a:xfrm>
          <a:prstGeom prst="rect">
            <a:avLst/>
          </a:prstGeom>
        </p:spPr>
      </p:pic>
      <p:pic>
        <p:nvPicPr>
          <p:cNvPr id="8" name="图片 7" descr="屏幕快照 2020-06-08 下午5.28.45"/>
          <p:cNvPicPr/>
          <p:nvPr/>
        </p:nvPicPr>
        <p:blipFill>
          <a:blip r:embed="rId4"/>
          <a:stretch>
            <a:fillRect/>
          </a:stretch>
        </p:blipFill>
        <p:spPr>
          <a:xfrm>
            <a:off x="6235065" y="3513455"/>
            <a:ext cx="5400040" cy="2651125"/>
          </a:xfrm>
          <a:prstGeom prst="rect">
            <a:avLst/>
          </a:prstGeom>
        </p:spPr>
      </p:pic>
      <p:sp>
        <p:nvSpPr>
          <p:cNvPr id="9" name="矩形 8"/>
          <p:cNvSpPr/>
          <p:nvPr/>
        </p:nvSpPr>
        <p:spPr>
          <a:xfrm>
            <a:off x="6295390" y="1278890"/>
            <a:ext cx="5279390" cy="1955165"/>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0" name="标题 4"/>
          <p:cNvSpPr txBox="1"/>
          <p:nvPr/>
        </p:nvSpPr>
        <p:spPr>
          <a:xfrm>
            <a:off x="6499225" y="1390015"/>
            <a:ext cx="4702810" cy="102425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indent="0" algn="l">
              <a:lnSpc>
                <a:spcPct val="120000"/>
              </a:lnSpc>
              <a:buFont typeface="Arial" panose="020B0604020202090204" pitchFamily="34" charset="0"/>
            </a:pPr>
            <a:r>
              <a:rPr lang="zh-CN" altLang="en-US" sz="1400" dirty="0">
                <a:solidFill>
                  <a:schemeClr val="tx2"/>
                </a:solidFill>
                <a:latin typeface="+mn-ea"/>
                <a:ea typeface="+mn-ea"/>
                <a:cs typeface="+mn-ea"/>
                <a:sym typeface="Arial" panose="020B0604020202090204" pitchFamily="34" charset="0"/>
              </a:rPr>
              <a:t>借助核心企业信用，末端小微企业将便捷的获得低成本融资，核心企业进行穿透式供应链管理，强化与链上企业的联结，资金端可获取优质资产，降低金融风险，拓宽在线金融服务。</a:t>
            </a:r>
            <a:endParaRPr lang="zh-CN" altLang="en-US" sz="1400" dirty="0">
              <a:solidFill>
                <a:schemeClr val="tx2"/>
              </a:solidFill>
              <a:latin typeface="+mn-ea"/>
              <a:ea typeface="+mn-ea"/>
              <a:cs typeface="+mn-ea"/>
              <a:sym typeface="Arial" panose="020B0604020202090204" pitchFamily="34" charset="0"/>
            </a:endParaRPr>
          </a:p>
        </p:txBody>
      </p:sp>
      <p:sp>
        <p:nvSpPr>
          <p:cNvPr id="11" name="矩形 10"/>
          <p:cNvSpPr/>
          <p:nvPr/>
        </p:nvSpPr>
        <p:spPr>
          <a:xfrm>
            <a:off x="6499225" y="2480310"/>
            <a:ext cx="2332355" cy="465455"/>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经过商业验证的标准化产品</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3" name="矩形 12"/>
          <p:cNvSpPr/>
          <p:nvPr/>
        </p:nvSpPr>
        <p:spPr>
          <a:xfrm>
            <a:off x="8975090" y="2480310"/>
            <a:ext cx="2332355" cy="465455"/>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满足企业差异化需求的服务</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zh-CN" altLang="en-US" b="1" dirty="0">
                <a:ea typeface="微软雅黑" panose="020B0503020204020204" pitchFamily="34" charset="-122"/>
                <a:cs typeface="+mn-ea"/>
                <a:sym typeface="Arial" panose="020B0604020202090204" pitchFamily="34" charset="0"/>
                <a:hlinkClick r:id="rId1" action="ppaction://hlinkfile"/>
              </a:rPr>
              <a:t>供应链金融竞品</a:t>
            </a:r>
            <a:r>
              <a:rPr lang="en-US" altLang="zh-CN" b="1" dirty="0">
                <a:ea typeface="微软雅黑" panose="020B0503020204020204" pitchFamily="34" charset="-122"/>
                <a:cs typeface="+mn-ea"/>
                <a:sym typeface="Arial" panose="020B0604020202090204" pitchFamily="34" charset="0"/>
                <a:hlinkClick r:id="rId1" action="ppaction://hlinkfile"/>
              </a:rPr>
              <a:t>——</a:t>
            </a:r>
            <a:r>
              <a:rPr lang="zh-CN" altLang="en-US" b="1" dirty="0">
                <a:ea typeface="微软雅黑" panose="020B0503020204020204" pitchFamily="34" charset="-122"/>
                <a:cs typeface="+mn-ea"/>
                <a:sym typeface="Arial" panose="020B0604020202090204" pitchFamily="34" charset="0"/>
                <a:hlinkClick r:id="rId1" action="ppaction://hlinkfile"/>
              </a:rPr>
              <a:t>飞洛供应链（拆分成六个细分领域）</a:t>
            </a:r>
            <a:endParaRPr lang="zh-CN" altLang="en-US" b="1" dirty="0">
              <a:ea typeface="微软雅黑" panose="020B0503020204020204" pitchFamily="34" charset="-122"/>
              <a:cs typeface="+mn-ea"/>
              <a:sym typeface="Arial" panose="020B0604020202090204" pitchFamily="34" charset="0"/>
              <a:hlinkClick r:id="rId1" action="ppaction://hlinkfile"/>
            </a:endParaRPr>
          </a:p>
        </p:txBody>
      </p:sp>
      <p:pic>
        <p:nvPicPr>
          <p:cNvPr id="2" name="图片 1" descr="屏幕快照 2020-06-08 下午5.28.55"/>
          <p:cNvPicPr/>
          <p:nvPr>
            <p:custDataLst>
              <p:tags r:id="rId2"/>
            </p:custDataLst>
          </p:nvPr>
        </p:nvPicPr>
        <p:blipFill>
          <a:blip r:embed="rId3"/>
          <a:stretch>
            <a:fillRect/>
          </a:stretch>
        </p:blipFill>
        <p:spPr>
          <a:xfrm>
            <a:off x="401955" y="1344930"/>
            <a:ext cx="5574665" cy="2138680"/>
          </a:xfrm>
          <a:prstGeom prst="rect">
            <a:avLst/>
          </a:prstGeom>
        </p:spPr>
      </p:pic>
      <p:pic>
        <p:nvPicPr>
          <p:cNvPr id="5" name="图片 4" descr="屏幕快照 2020-06-08 下午5.29.02"/>
          <p:cNvPicPr/>
          <p:nvPr/>
        </p:nvPicPr>
        <p:blipFill>
          <a:blip r:embed="rId4"/>
          <a:stretch>
            <a:fillRect/>
          </a:stretch>
        </p:blipFill>
        <p:spPr>
          <a:xfrm>
            <a:off x="401955" y="3756025"/>
            <a:ext cx="5574665" cy="2230755"/>
          </a:xfrm>
          <a:prstGeom prst="rect">
            <a:avLst/>
          </a:prstGeom>
        </p:spPr>
      </p:pic>
      <p:pic>
        <p:nvPicPr>
          <p:cNvPr id="7" name="图片 6" descr="屏幕快照 2020-06-08 下午5.29.09"/>
          <p:cNvPicPr/>
          <p:nvPr/>
        </p:nvPicPr>
        <p:blipFill>
          <a:blip r:embed="rId5"/>
          <a:stretch>
            <a:fillRect/>
          </a:stretch>
        </p:blipFill>
        <p:spPr>
          <a:xfrm>
            <a:off x="6097905" y="3756660"/>
            <a:ext cx="5574665" cy="2230120"/>
          </a:xfrm>
          <a:prstGeom prst="rect">
            <a:avLst/>
          </a:prstGeom>
        </p:spPr>
      </p:pic>
      <p:pic>
        <p:nvPicPr>
          <p:cNvPr id="14" name="图片 13" descr="屏幕快照 2020-06-08 下午5.28.36"/>
          <p:cNvPicPr>
            <a:picLocks noChangeAspect="1"/>
          </p:cNvPicPr>
          <p:nvPr/>
        </p:nvPicPr>
        <p:blipFill>
          <a:blip r:embed="rId6"/>
          <a:stretch>
            <a:fillRect/>
          </a:stretch>
        </p:blipFill>
        <p:spPr>
          <a:xfrm>
            <a:off x="6097905" y="1344930"/>
            <a:ext cx="5575300" cy="221551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zh-CN" altLang="en-US" b="1" dirty="0">
                <a:ea typeface="微软雅黑" panose="020B0503020204020204" pitchFamily="34" charset="-122"/>
                <a:cs typeface="+mn-ea"/>
                <a:sym typeface="Arial" panose="020B0604020202090204" pitchFamily="34" charset="0"/>
              </a:rPr>
              <a:t>区块链潜在</a:t>
            </a:r>
            <a:r>
              <a:rPr lang="en-US" altLang="zh-CN" b="1" dirty="0">
                <a:ea typeface="微软雅黑" panose="020B0503020204020204" pitchFamily="34" charset="-122"/>
                <a:cs typeface="+mn-ea"/>
                <a:sym typeface="Arial" panose="020B0604020202090204" pitchFamily="34" charset="0"/>
              </a:rPr>
              <a:t>SaaS</a:t>
            </a:r>
            <a:r>
              <a:rPr lang="zh-CN" altLang="en-US" b="1" dirty="0">
                <a:ea typeface="微软雅黑" panose="020B0503020204020204" pitchFamily="34" charset="-122"/>
                <a:cs typeface="+mn-ea"/>
                <a:sym typeface="Arial" panose="020B0604020202090204" pitchFamily="34" charset="0"/>
              </a:rPr>
              <a:t>方向分析（通用型）</a:t>
            </a:r>
            <a:endParaRPr lang="en-US" altLang="zh-CN" b="1" dirty="0">
              <a:ea typeface="微软雅黑" panose="020B0503020204020204" pitchFamily="34" charset="-122"/>
              <a:cs typeface="+mn-ea"/>
              <a:sym typeface="Arial" panose="020B0604020202090204" pitchFamily="34" charset="0"/>
            </a:endParaRPr>
          </a:p>
        </p:txBody>
      </p:sp>
      <p:sp>
        <p:nvSpPr>
          <p:cNvPr id="30" name="标题 4"/>
          <p:cNvSpPr txBox="1"/>
          <p:nvPr/>
        </p:nvSpPr>
        <p:spPr>
          <a:xfrm>
            <a:off x="1329690" y="5478780"/>
            <a:ext cx="9594850" cy="116776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marL="285750" indent="-285750" algn="l">
              <a:lnSpc>
                <a:spcPct val="120000"/>
              </a:lnSpc>
              <a:buFont typeface="Arial" panose="020B0604020202090204" pitchFamily="34" charset="0"/>
              <a:buChar char="•"/>
            </a:pPr>
            <a:r>
              <a:rPr lang="zh-CN" altLang="en-US" sz="1600" dirty="0">
                <a:latin typeface="+mn-ea"/>
                <a:ea typeface="+mn-ea"/>
                <a:cs typeface="+mn-ea"/>
                <a:sym typeface="Arial" panose="020B0604020202090204" pitchFamily="34" charset="0"/>
              </a:rPr>
              <a:t>现阶段，建议重点聚焦通用型</a:t>
            </a:r>
            <a:r>
              <a:rPr lang="en-US" altLang="zh-CN" sz="1600" dirty="0">
                <a:latin typeface="+mn-ea"/>
                <a:ea typeface="+mn-ea"/>
                <a:cs typeface="+mn-ea"/>
                <a:sym typeface="Arial" panose="020B0604020202090204" pitchFamily="34" charset="0"/>
              </a:rPr>
              <a:t>SaaS</a:t>
            </a:r>
            <a:r>
              <a:rPr lang="zh-CN" altLang="en-US" sz="1600" dirty="0">
                <a:latin typeface="+mn-ea"/>
                <a:ea typeface="+mn-ea"/>
                <a:cs typeface="+mn-ea"/>
                <a:sym typeface="Arial" panose="020B0604020202090204" pitchFamily="34" charset="0"/>
              </a:rPr>
              <a:t>产品，优先推进身份管理、数字资产和数据协同等方向，产品形态先以</a:t>
            </a:r>
            <a:r>
              <a:rPr lang="en-US" altLang="zh-CN" sz="1600" dirty="0">
                <a:latin typeface="+mn-ea"/>
                <a:ea typeface="+mn-ea"/>
                <a:cs typeface="+mn-ea"/>
                <a:sym typeface="Arial" panose="020B0604020202090204" pitchFamily="34" charset="0"/>
              </a:rPr>
              <a:t>SDK/API</a:t>
            </a:r>
            <a:r>
              <a:rPr lang="zh-CN" altLang="en-US" sz="1600" dirty="0">
                <a:latin typeface="+mn-ea"/>
                <a:ea typeface="+mn-ea"/>
                <a:cs typeface="+mn-ea"/>
                <a:sym typeface="Arial" panose="020B0604020202090204" pitchFamily="34" charset="0"/>
              </a:rPr>
              <a:t>为主，微信小程序</a:t>
            </a:r>
            <a:r>
              <a:rPr lang="en-US" altLang="zh-CN" sz="1600" dirty="0">
                <a:latin typeface="+mn-ea"/>
                <a:ea typeface="+mn-ea"/>
                <a:cs typeface="+mn-ea"/>
                <a:sym typeface="Arial" panose="020B0604020202090204" pitchFamily="34" charset="0"/>
              </a:rPr>
              <a:t>/Web</a:t>
            </a:r>
            <a:r>
              <a:rPr lang="zh-CN" altLang="en-US" sz="1600" dirty="0">
                <a:latin typeface="+mn-ea"/>
                <a:ea typeface="+mn-ea"/>
                <a:cs typeface="+mn-ea"/>
                <a:sym typeface="Arial" panose="020B0604020202090204" pitchFamily="34" charset="0"/>
              </a:rPr>
              <a:t>为辅，若市场反馈较好，根据产品特点可考虑进一步是否做重。</a:t>
            </a:r>
            <a:endParaRPr lang="zh-CN" altLang="en-US" sz="1600" dirty="0">
              <a:latin typeface="+mn-ea"/>
              <a:ea typeface="+mn-ea"/>
              <a:cs typeface="+mn-ea"/>
              <a:sym typeface="Arial" panose="020B0604020202090204" pitchFamily="34" charset="0"/>
            </a:endParaRPr>
          </a:p>
          <a:p>
            <a:pPr marL="285750" indent="-285750" algn="l">
              <a:lnSpc>
                <a:spcPct val="120000"/>
              </a:lnSpc>
              <a:buFont typeface="Arial" panose="020B0604020202090204" pitchFamily="34" charset="0"/>
              <a:buChar char="•"/>
            </a:pPr>
            <a:r>
              <a:rPr lang="zh-CN" altLang="en-US" sz="1600" dirty="0">
                <a:latin typeface="+mn-ea"/>
                <a:ea typeface="+mn-ea"/>
                <a:cs typeface="+mn-ea"/>
                <a:sym typeface="Arial" panose="020B0604020202090204" pitchFamily="34" charset="0"/>
              </a:rPr>
              <a:t>可信存证方面，Wesign已完成</a:t>
            </a:r>
            <a:r>
              <a:rPr lang="en-US" altLang="zh-CN" sz="1600" dirty="0">
                <a:latin typeface="+mn-ea"/>
                <a:ea typeface="+mn-ea"/>
                <a:cs typeface="+mn-ea"/>
                <a:sym typeface="Arial" panose="020B0604020202090204" pitchFamily="34" charset="0"/>
              </a:rPr>
              <a:t>SaaS</a:t>
            </a:r>
            <a:r>
              <a:rPr lang="zh-CN" altLang="en-US" sz="1600" dirty="0">
                <a:latin typeface="+mn-ea"/>
                <a:ea typeface="+mn-ea"/>
                <a:cs typeface="+mn-ea"/>
                <a:sym typeface="Arial" panose="020B0604020202090204" pitchFamily="34" charset="0"/>
              </a:rPr>
              <a:t>化，是以交付API/SDK的形式，主要面向B端用户，但目前客户的付费意愿普遍较低，走到维权这一步的情况比较少，暂时调低该优先级。</a:t>
            </a:r>
            <a:endParaRPr lang="zh-CN" altLang="en-US" sz="1600" dirty="0">
              <a:latin typeface="+mn-ea"/>
              <a:ea typeface="+mn-ea"/>
              <a:cs typeface="+mn-ea"/>
              <a:sym typeface="Arial" panose="020B0604020202090204" pitchFamily="34" charset="0"/>
            </a:endParaRPr>
          </a:p>
          <a:p>
            <a:pPr marL="285750" indent="-285750" algn="l">
              <a:lnSpc>
                <a:spcPct val="120000"/>
              </a:lnSpc>
              <a:buFont typeface="Arial" panose="020B0604020202090204" pitchFamily="34" charset="0"/>
              <a:buChar char="•"/>
            </a:pPr>
            <a:endParaRPr lang="zh-CN" altLang="en-US" sz="1600" dirty="0">
              <a:latin typeface="+mn-ea"/>
              <a:ea typeface="+mn-ea"/>
              <a:cs typeface="+mn-ea"/>
              <a:sym typeface="Arial" panose="020B0604020202090204" pitchFamily="34" charset="0"/>
            </a:endParaRPr>
          </a:p>
        </p:txBody>
      </p:sp>
      <p:graphicFrame>
        <p:nvGraphicFramePr>
          <p:cNvPr id="2" name="表格 1"/>
          <p:cNvGraphicFramePr/>
          <p:nvPr>
            <p:custDataLst>
              <p:tags r:id="rId1"/>
            </p:custDataLst>
          </p:nvPr>
        </p:nvGraphicFramePr>
        <p:xfrm>
          <a:off x="1329690" y="1101725"/>
          <a:ext cx="9496425" cy="4669790"/>
        </p:xfrm>
        <a:graphic>
          <a:graphicData uri="http://schemas.openxmlformats.org/drawingml/2006/table">
            <a:tbl>
              <a:tblPr firstRow="1" bandRow="1">
                <a:tableStyleId>{7E9639D4-E3E2-4D34-9284-5A2195B3D0D7}</a:tableStyleId>
              </a:tblPr>
              <a:tblGrid>
                <a:gridCol w="928370"/>
                <a:gridCol w="1270000"/>
                <a:gridCol w="1083310"/>
                <a:gridCol w="1151890"/>
                <a:gridCol w="1346200"/>
                <a:gridCol w="1066800"/>
                <a:gridCol w="1045845"/>
                <a:gridCol w="1008380"/>
                <a:gridCol w="595630"/>
              </a:tblGrid>
              <a:tr h="429895">
                <a:tc>
                  <a:txBody>
                    <a:bodyPr/>
                    <a:p>
                      <a:pPr indent="0" algn="ctr">
                        <a:buNone/>
                      </a:pPr>
                      <a:r>
                        <a:rPr lang="zh-CN" sz="1400"/>
                        <a:t>通用方向</a:t>
                      </a:r>
                      <a:endParaRPr lang="zh-CN" altLang="en-US" sz="1400"/>
                    </a:p>
                  </a:txBody>
                  <a:tcPr marL="12700" marR="12700" marT="12700" vert="horz" anchor="ctr">
                    <a:lnL w="28575" cap="flat" cmpd="sng" algn="ctr">
                      <a:solidFill>
                        <a:schemeClr val="tx1"/>
                      </a:solidFill>
                      <a:prstDash val="solid"/>
                      <a:miter lim="800000"/>
                    </a:lnL>
                    <a:lnR w="6350">
                      <a:solidFill>
                        <a:schemeClr val="tx1"/>
                      </a:solidFill>
                      <a:prstDash val="solid"/>
                    </a:lnR>
                    <a:lnT w="28575" cap="flat" cmpd="sng" algn="ctr">
                      <a:solidFill>
                        <a:schemeClr val="tx1"/>
                      </a:solidFill>
                      <a:prstDash val="solid"/>
                      <a:miter lim="800000"/>
                    </a:lnT>
                    <a:lnB w="6350">
                      <a:solidFill>
                        <a:schemeClr val="tx1"/>
                      </a:solidFill>
                      <a:prstDash val="solid"/>
                    </a:lnB>
                  </a:tcPr>
                </a:tc>
                <a:tc>
                  <a:txBody>
                    <a:bodyPr/>
                    <a:p>
                      <a:pPr indent="0" algn="ctr">
                        <a:buNone/>
                      </a:pPr>
                      <a:r>
                        <a:rPr lang="zh-CN" sz="1400"/>
                        <a:t>需求覆盖</a:t>
                      </a:r>
                      <a:endParaRPr lang="zh-CN" altLang="en-US" sz="1400"/>
                    </a:p>
                  </a:txBody>
                  <a:tcPr marL="12700" marR="12700" marT="12700" vert="horz" anchor="ctr">
                    <a:lnL w="6350">
                      <a:solidFill>
                        <a:schemeClr val="tx1"/>
                      </a:solidFill>
                      <a:prstDash val="solid"/>
                    </a:lnL>
                    <a:lnR w="6350">
                      <a:solidFill>
                        <a:schemeClr val="tx1"/>
                      </a:solidFill>
                      <a:prstDash val="solid"/>
                    </a:lnR>
                    <a:lnT w="28575" cap="flat" cmpd="sng" algn="ctr">
                      <a:solidFill>
                        <a:schemeClr val="tx1"/>
                      </a:solidFill>
                      <a:prstDash val="solid"/>
                      <a:miter lim="800000"/>
                    </a:lnT>
                    <a:lnB w="6350">
                      <a:solidFill>
                        <a:schemeClr val="tx1"/>
                      </a:solidFill>
                      <a:prstDash val="solid"/>
                    </a:lnB>
                  </a:tcPr>
                </a:tc>
                <a:tc>
                  <a:txBody>
                    <a:bodyPr/>
                    <a:p>
                      <a:pPr indent="0" algn="ctr">
                        <a:buNone/>
                      </a:pPr>
                      <a:r>
                        <a:rPr lang="zh-CN" sz="1400"/>
                        <a:t>竞品丰富性</a:t>
                      </a:r>
                      <a:endParaRPr lang="zh-CN" altLang="en-US" sz="1400"/>
                    </a:p>
                  </a:txBody>
                  <a:tcPr marL="12700" marR="12700" marT="12700" vert="horz" anchor="ctr">
                    <a:lnL w="6350">
                      <a:solidFill>
                        <a:schemeClr val="tx1"/>
                      </a:solidFill>
                      <a:prstDash val="solid"/>
                    </a:lnL>
                    <a:lnR w="6350">
                      <a:solidFill>
                        <a:schemeClr val="tx1"/>
                      </a:solidFill>
                      <a:prstDash val="solid"/>
                    </a:lnR>
                    <a:lnT w="28575" cap="flat" cmpd="sng" algn="ctr">
                      <a:solidFill>
                        <a:schemeClr val="tx1"/>
                      </a:solidFill>
                      <a:prstDash val="solid"/>
                      <a:miter lim="800000"/>
                    </a:lnT>
                    <a:lnB w="6350">
                      <a:solidFill>
                        <a:schemeClr val="tx1"/>
                      </a:solidFill>
                      <a:prstDash val="solid"/>
                    </a:lnB>
                  </a:tcPr>
                </a:tc>
                <a:tc>
                  <a:txBody>
                    <a:bodyPr/>
                    <a:p>
                      <a:pPr indent="0" algn="ctr">
                        <a:buNone/>
                      </a:pPr>
                      <a:r>
                        <a:rPr lang="zh-CN" sz="1400"/>
                        <a:t>竞品成熟性</a:t>
                      </a:r>
                      <a:endParaRPr lang="zh-CN" altLang="en-US" sz="1400"/>
                    </a:p>
                  </a:txBody>
                  <a:tcPr marL="12700" marR="12700" marT="12700" vert="horz" anchor="ctr">
                    <a:lnL w="6350">
                      <a:solidFill>
                        <a:schemeClr val="tx1"/>
                      </a:solidFill>
                      <a:prstDash val="solid"/>
                    </a:lnL>
                    <a:lnR w="6350">
                      <a:solidFill>
                        <a:schemeClr val="tx1"/>
                      </a:solidFill>
                      <a:prstDash val="solid"/>
                    </a:lnR>
                    <a:lnT w="28575" cap="flat" cmpd="sng" algn="ctr">
                      <a:solidFill>
                        <a:schemeClr val="tx1"/>
                      </a:solidFill>
                      <a:prstDash val="solid"/>
                      <a:miter lim="800000"/>
                    </a:lnT>
                    <a:lnB w="6350">
                      <a:solidFill>
                        <a:schemeClr val="tx1"/>
                      </a:solidFill>
                      <a:prstDash val="solid"/>
                    </a:lnB>
                  </a:tcPr>
                </a:tc>
                <a:tc>
                  <a:txBody>
                    <a:bodyPr/>
                    <a:p>
                      <a:pPr indent="0" algn="ctr">
                        <a:buNone/>
                      </a:pPr>
                      <a:r>
                        <a:rPr lang="zh-CN" sz="1400"/>
                        <a:t>商业可行性</a:t>
                      </a:r>
                      <a:endParaRPr lang="zh-CN" altLang="en-US" sz="1400"/>
                    </a:p>
                  </a:txBody>
                  <a:tcPr marL="12700" marR="12700" marT="12700" vert="horz" anchor="ctr">
                    <a:lnL w="6350">
                      <a:solidFill>
                        <a:schemeClr val="tx1"/>
                      </a:solidFill>
                      <a:prstDash val="solid"/>
                    </a:lnL>
                    <a:lnR w="6350">
                      <a:solidFill>
                        <a:schemeClr val="tx1"/>
                      </a:solidFill>
                      <a:prstDash val="solid"/>
                    </a:lnR>
                    <a:lnT w="28575" cap="flat" cmpd="sng" algn="ctr">
                      <a:solidFill>
                        <a:schemeClr val="tx1"/>
                      </a:solidFill>
                      <a:prstDash val="solid"/>
                      <a:miter lim="800000"/>
                    </a:lnT>
                    <a:lnB w="6350">
                      <a:solidFill>
                        <a:schemeClr val="tx1"/>
                      </a:solidFill>
                      <a:prstDash val="solid"/>
                    </a:lnB>
                  </a:tcPr>
                </a:tc>
                <a:tc>
                  <a:txBody>
                    <a:bodyPr/>
                    <a:p>
                      <a:pPr indent="0" algn="ctr">
                        <a:buNone/>
                      </a:pPr>
                      <a:r>
                        <a:rPr lang="zh-CN" sz="1400"/>
                        <a:t>研发成本</a:t>
                      </a:r>
                      <a:endParaRPr lang="zh-CN" altLang="en-US" sz="1400"/>
                    </a:p>
                  </a:txBody>
                  <a:tcPr marL="12700" marR="12700" marT="12700" vert="horz" anchor="ctr">
                    <a:lnL w="6350">
                      <a:solidFill>
                        <a:schemeClr val="tx1"/>
                      </a:solidFill>
                      <a:prstDash val="solid"/>
                    </a:lnL>
                    <a:lnR w="6350">
                      <a:solidFill>
                        <a:schemeClr val="tx1"/>
                      </a:solidFill>
                      <a:prstDash val="solid"/>
                    </a:lnR>
                    <a:lnT w="28575" cap="flat" cmpd="sng" algn="ctr">
                      <a:solidFill>
                        <a:schemeClr val="tx1"/>
                      </a:solidFill>
                      <a:prstDash val="solid"/>
                      <a:miter lim="800000"/>
                    </a:lnT>
                    <a:lnB w="6350">
                      <a:solidFill>
                        <a:schemeClr val="tx1"/>
                      </a:solidFill>
                      <a:prstDash val="solid"/>
                    </a:lnB>
                  </a:tcPr>
                </a:tc>
                <a:tc>
                  <a:txBody>
                    <a:bodyPr/>
                    <a:p>
                      <a:pPr indent="0" algn="ctr">
                        <a:buNone/>
                      </a:pPr>
                      <a:r>
                        <a:rPr lang="zh-CN" sz="1400"/>
                        <a:t>业务风险性</a:t>
                      </a:r>
                      <a:endParaRPr lang="zh-CN" altLang="en-US" sz="1400"/>
                    </a:p>
                  </a:txBody>
                  <a:tcPr marL="12700" marR="12700" marT="12700" vert="horz" anchor="ctr">
                    <a:lnL w="6350">
                      <a:solidFill>
                        <a:schemeClr val="tx1"/>
                      </a:solidFill>
                      <a:prstDash val="solid"/>
                    </a:lnL>
                    <a:lnR w="6350">
                      <a:solidFill>
                        <a:schemeClr val="tx1"/>
                      </a:solidFill>
                      <a:prstDash val="solid"/>
                    </a:lnR>
                    <a:lnT w="28575" cap="flat" cmpd="sng" algn="ctr">
                      <a:solidFill>
                        <a:schemeClr val="tx1"/>
                      </a:solidFill>
                      <a:prstDash val="solid"/>
                      <a:miter lim="800000"/>
                    </a:lnT>
                    <a:lnB w="6350">
                      <a:solidFill>
                        <a:schemeClr val="tx1"/>
                      </a:solidFill>
                      <a:prstDash val="solid"/>
                    </a:lnB>
                  </a:tcPr>
                </a:tc>
                <a:tc>
                  <a:txBody>
                    <a:bodyPr/>
                    <a:p>
                      <a:pPr indent="0" algn="ctr">
                        <a:buNone/>
                      </a:pPr>
                      <a:r>
                        <a:rPr lang="zh-CN" sz="1400"/>
                        <a:t>团队</a:t>
                      </a:r>
                      <a:r>
                        <a:rPr lang="zh-CN" sz="1600"/>
                        <a:t>必要性</a:t>
                      </a:r>
                      <a:endParaRPr lang="zh-CN" altLang="en-US" sz="1400"/>
                    </a:p>
                  </a:txBody>
                  <a:tcPr marL="12700" marR="12700" marT="12700" vert="horz" anchor="ctr">
                    <a:lnL w="6350">
                      <a:solidFill>
                        <a:schemeClr val="tx1"/>
                      </a:solidFill>
                      <a:prstDash val="solid"/>
                    </a:lnL>
                    <a:lnR w="6350">
                      <a:solidFill>
                        <a:schemeClr val="tx1"/>
                      </a:solidFill>
                      <a:prstDash val="solid"/>
                    </a:lnR>
                    <a:lnT w="28575" cap="flat" cmpd="sng" algn="ctr">
                      <a:solidFill>
                        <a:schemeClr val="tx1"/>
                      </a:solidFill>
                      <a:prstDash val="solid"/>
                      <a:miter lim="800000"/>
                    </a:lnT>
                    <a:lnB w="6350">
                      <a:solidFill>
                        <a:schemeClr val="tx1"/>
                      </a:solidFill>
                      <a:prstDash val="solid"/>
                    </a:lnB>
                  </a:tcPr>
                </a:tc>
                <a:tc>
                  <a:txBody>
                    <a:bodyPr/>
                    <a:p>
                      <a:pPr indent="0" algn="ctr">
                        <a:buNone/>
                      </a:pPr>
                      <a:r>
                        <a:rPr lang="zh-CN" sz="1400"/>
                        <a:t>优先级</a:t>
                      </a:r>
                      <a:endParaRPr lang="zh-CN" altLang="en-US" sz="1400"/>
                    </a:p>
                  </a:txBody>
                  <a:tcPr marL="12700" marR="12700" marT="12700" vert="horz" anchor="ctr">
                    <a:lnL w="6350">
                      <a:solidFill>
                        <a:schemeClr val="tx1"/>
                      </a:solidFill>
                      <a:prstDash val="solid"/>
                    </a:lnL>
                    <a:lnR w="28575" cap="flat" cmpd="sng" algn="ctr">
                      <a:solidFill>
                        <a:schemeClr val="tx1"/>
                      </a:solidFill>
                      <a:prstDash val="solid"/>
                      <a:miter lim="800000"/>
                    </a:lnR>
                    <a:lnT w="28575" cap="flat" cmpd="sng" algn="ctr">
                      <a:solidFill>
                        <a:schemeClr val="tx1"/>
                      </a:solidFill>
                      <a:prstDash val="solid"/>
                      <a:miter lim="800000"/>
                    </a:lnT>
                    <a:lnB w="6350">
                      <a:solidFill>
                        <a:schemeClr val="tx1"/>
                      </a:solidFill>
                      <a:prstDash val="solid"/>
                    </a:lnB>
                  </a:tcPr>
                </a:tc>
              </a:tr>
              <a:tr h="658495">
                <a:tc>
                  <a:txBody>
                    <a:bodyPr/>
                    <a:p>
                      <a:pPr indent="0" algn="ctr">
                        <a:buNone/>
                      </a:pPr>
                      <a:r>
                        <a:rPr lang="zh-CN" sz="1100">
                          <a:solidFill>
                            <a:schemeClr val="tx2"/>
                          </a:solidFill>
                        </a:rPr>
                        <a:t>身份管理/隐私保护/数据授权</a:t>
                      </a:r>
                      <a:endParaRPr lang="zh-CN" altLang="en-US" sz="1100">
                        <a:solidFill>
                          <a:schemeClr val="tx2"/>
                        </a:solidFill>
                      </a:endParaRPr>
                    </a:p>
                  </a:txBody>
                  <a:tcPr marL="12700" marR="12700" marT="12700" vert="horz" anchor="ctr">
                    <a:lnL w="28575" cap="flat" cmpd="sng" algn="ctr">
                      <a:solidFill>
                        <a:schemeClr val="tx1"/>
                      </a:solidFill>
                      <a:prstDash val="solid"/>
                      <a:miter lim="800000"/>
                    </a:lnL>
                    <a:lnR w="6350">
                      <a:solidFill>
                        <a:schemeClr val="tx1"/>
                      </a:solidFill>
                      <a:prstDash val="solid"/>
                    </a:lnR>
                    <a:lnT w="6350">
                      <a:solidFill>
                        <a:schemeClr val="tx1"/>
                      </a:solidFill>
                      <a:prstDash val="solid"/>
                    </a:lnT>
                    <a:lnB w="6350">
                      <a:solidFill>
                        <a:schemeClr val="tx1"/>
                      </a:solidFill>
                      <a:prstDash val="solid"/>
                    </a:lnB>
                  </a:tcPr>
                </a:tc>
                <a:tc>
                  <a:txBody>
                    <a:bodyPr/>
                    <a:p>
                      <a:pPr indent="0" algn="ctr">
                        <a:buNone/>
                      </a:pPr>
                      <a:r>
                        <a:rPr lang="zh-CN" sz="1100">
                          <a:solidFill>
                            <a:schemeClr val="tx2"/>
                          </a:solidFill>
                        </a:rPr>
                        <a:t>高</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indent="0" algn="ctr">
                        <a:buNone/>
                      </a:pPr>
                      <a:r>
                        <a:rPr lang="zh-CN" sz="1100">
                          <a:solidFill>
                            <a:schemeClr val="tx2"/>
                          </a:solidFill>
                        </a:rPr>
                        <a:t>中</a:t>
                      </a:r>
                      <a:endParaRPr lang="zh-CN" sz="1100">
                        <a:solidFill>
                          <a:schemeClr val="tx2"/>
                        </a:solidFill>
                      </a:endParaRPr>
                    </a:p>
                    <a:p>
                      <a:pPr indent="0" algn="ctr">
                        <a:buNone/>
                      </a:pPr>
                      <a:r>
                        <a:rPr lang="zh-CN" sz="1100">
                          <a:solidFill>
                            <a:schemeClr val="tx2"/>
                          </a:solidFill>
                        </a:rPr>
                        <a:t>方案较多，实际产品较少</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indent="0" algn="ctr">
                        <a:buNone/>
                      </a:pPr>
                      <a:r>
                        <a:rPr lang="zh-CN" sz="1100">
                          <a:solidFill>
                            <a:schemeClr val="tx2"/>
                          </a:solidFill>
                        </a:rPr>
                        <a:t>中高</a:t>
                      </a:r>
                      <a:endParaRPr lang="zh-CN" sz="1100">
                        <a:solidFill>
                          <a:schemeClr val="tx2"/>
                        </a:solidFill>
                      </a:endParaRPr>
                    </a:p>
                    <a:p>
                      <a:pPr indent="0" algn="ctr">
                        <a:buNone/>
                      </a:pPr>
                      <a:r>
                        <a:rPr lang="zh-CN" sz="1100">
                          <a:solidFill>
                            <a:schemeClr val="tx2"/>
                          </a:solidFill>
                        </a:rPr>
                        <a:t>如蚂蚁区块链分布式身份服务DIS</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indent="0" algn="ctr">
                        <a:buNone/>
                      </a:pPr>
                      <a:r>
                        <a:rPr lang="zh-CN" sz="1100">
                          <a:solidFill>
                            <a:schemeClr val="tx2"/>
                          </a:solidFill>
                        </a:rPr>
                        <a:t>中高</a:t>
                      </a:r>
                      <a:endParaRPr lang="zh-CN" sz="1100">
                        <a:solidFill>
                          <a:schemeClr val="tx2"/>
                        </a:solidFill>
                      </a:endParaRPr>
                    </a:p>
                    <a:p>
                      <a:pPr indent="0" algn="ctr">
                        <a:buNone/>
                      </a:pPr>
                      <a:r>
                        <a:rPr lang="zh-CN" sz="1100">
                          <a:solidFill>
                            <a:schemeClr val="tx2"/>
                          </a:solidFill>
                        </a:rPr>
                        <a:t>按量/包年收费等</a:t>
                      </a:r>
                      <a:endParaRPr lang="zh-CN" sz="1100">
                        <a:solidFill>
                          <a:schemeClr val="tx2"/>
                        </a:solidFill>
                      </a:endParaRPr>
                    </a:p>
                    <a:p>
                      <a:pPr indent="0" algn="ctr">
                        <a:buNone/>
                      </a:pPr>
                      <a:r>
                        <a:rPr lang="zh-CN" sz="1100">
                          <a:solidFill>
                            <a:schemeClr val="tx2"/>
                          </a:solidFill>
                        </a:rPr>
                        <a:t>按接口调用计费</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indent="0" algn="ctr">
                        <a:buNone/>
                      </a:pPr>
                      <a:r>
                        <a:rPr lang="zh-CN" sz="1100">
                          <a:solidFill>
                            <a:schemeClr val="tx2"/>
                          </a:solidFill>
                        </a:rPr>
                        <a:t>中低</a:t>
                      </a:r>
                      <a:endParaRPr lang="zh-CN" sz="1100">
                        <a:solidFill>
                          <a:schemeClr val="tx2"/>
                        </a:solidFill>
                      </a:endParaRPr>
                    </a:p>
                    <a:p>
                      <a:pPr indent="0" algn="ctr">
                        <a:buNone/>
                      </a:pPr>
                      <a:r>
                        <a:rPr lang="zh-CN" sz="1100">
                          <a:solidFill>
                            <a:schemeClr val="tx2"/>
                          </a:solidFill>
                        </a:rPr>
                        <a:t>已有WeID可参考</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indent="0" algn="ctr">
                        <a:buNone/>
                      </a:pPr>
                      <a:r>
                        <a:rPr lang="zh-CN" sz="1100">
                          <a:solidFill>
                            <a:schemeClr val="tx2"/>
                          </a:solidFill>
                        </a:rPr>
                        <a:t>中低</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indent="0" algn="ctr">
                        <a:buNone/>
                      </a:pPr>
                      <a:r>
                        <a:rPr lang="zh-CN" sz="1100">
                          <a:solidFill>
                            <a:schemeClr val="tx2"/>
                          </a:solidFill>
                        </a:rPr>
                        <a:t>高</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indent="0" algn="ctr">
                        <a:buNone/>
                      </a:pPr>
                      <a:r>
                        <a:rPr lang="en-US" sz="1100">
                          <a:solidFill>
                            <a:schemeClr val="tx2"/>
                          </a:solidFill>
                        </a:rPr>
                        <a:t>5</a:t>
                      </a:r>
                      <a:endParaRPr lang="en-US" altLang="en-US" sz="1100">
                        <a:solidFill>
                          <a:schemeClr val="tx2"/>
                        </a:solidFill>
                      </a:endParaRPr>
                    </a:p>
                  </a:txBody>
                  <a:tcPr marL="12700" marR="12700" marT="12700" vert="horz" anchor="ctr">
                    <a:lnL w="6350">
                      <a:solidFill>
                        <a:schemeClr val="tx1"/>
                      </a:solidFill>
                      <a:prstDash val="solid"/>
                    </a:lnL>
                    <a:lnR w="28575" cap="flat" cmpd="sng" algn="ctr">
                      <a:solidFill>
                        <a:schemeClr val="tx1"/>
                      </a:solidFill>
                      <a:prstDash val="solid"/>
                      <a:miter lim="800000"/>
                    </a:lnR>
                    <a:lnT w="6350">
                      <a:solidFill>
                        <a:schemeClr val="tx1"/>
                      </a:solidFill>
                      <a:prstDash val="solid"/>
                    </a:lnT>
                    <a:lnB w="6350">
                      <a:solidFill>
                        <a:schemeClr val="tx1"/>
                      </a:solidFill>
                      <a:prstDash val="solid"/>
                    </a:lnB>
                  </a:tcPr>
                </a:tc>
              </a:tr>
              <a:tr h="561340">
                <a:tc>
                  <a:txBody>
                    <a:bodyPr/>
                    <a:p>
                      <a:pPr indent="0" algn="ctr">
                        <a:buNone/>
                      </a:pPr>
                      <a:r>
                        <a:rPr lang="zh-CN" sz="1100">
                          <a:solidFill>
                            <a:schemeClr val="tx2"/>
                          </a:solidFill>
                        </a:rPr>
                        <a:t>数字资产</a:t>
                      </a:r>
                      <a:r>
                        <a:rPr lang="en-US" altLang="zh-CN" sz="1100">
                          <a:solidFill>
                            <a:schemeClr val="tx2"/>
                          </a:solidFill>
                        </a:rPr>
                        <a:t>/</a:t>
                      </a:r>
                      <a:endParaRPr lang="en-US" altLang="zh-CN" sz="1100">
                        <a:solidFill>
                          <a:schemeClr val="tx2"/>
                        </a:solidFill>
                      </a:endParaRPr>
                    </a:p>
                    <a:p>
                      <a:pPr indent="0" algn="ctr">
                        <a:buNone/>
                      </a:pPr>
                      <a:r>
                        <a:rPr lang="zh-CN" altLang="en-US" sz="1100">
                          <a:solidFill>
                            <a:schemeClr val="tx2"/>
                          </a:solidFill>
                        </a:rPr>
                        <a:t>数字物权</a:t>
                      </a:r>
                      <a:endParaRPr lang="en-US" altLang="zh-CN" sz="1100">
                        <a:solidFill>
                          <a:schemeClr val="tx2"/>
                        </a:solidFill>
                      </a:endParaRPr>
                    </a:p>
                  </a:txBody>
                  <a:tcPr marL="12700" marR="12700" marT="12700" vert="horz" anchor="ctr">
                    <a:lnL w="28575" cap="flat" cmpd="sng" algn="ctr">
                      <a:solidFill>
                        <a:schemeClr val="tx1"/>
                      </a:solidFill>
                      <a:prstDash val="solid"/>
                      <a:miter lim="800000"/>
                    </a:lnL>
                    <a:lnR w="6350">
                      <a:solidFill>
                        <a:schemeClr val="tx1"/>
                      </a:solidFill>
                      <a:prstDash val="solid"/>
                    </a:lnR>
                    <a:lnT w="6350">
                      <a:solidFill>
                        <a:schemeClr val="tx1"/>
                      </a:solidFill>
                      <a:prstDash val="solid"/>
                    </a:lnT>
                    <a:lnB w="6350">
                      <a:solidFill>
                        <a:schemeClr val="tx1"/>
                      </a:solidFill>
                      <a:prstDash val="solid"/>
                    </a:lnB>
                  </a:tcPr>
                </a:tc>
                <a:tc>
                  <a:txBody>
                    <a:bodyPr/>
                    <a:p>
                      <a:pPr indent="0" algn="ctr">
                        <a:buNone/>
                      </a:pPr>
                      <a:r>
                        <a:rPr lang="zh-CN" sz="1100">
                          <a:solidFill>
                            <a:schemeClr val="tx2"/>
                          </a:solidFill>
                        </a:rPr>
                        <a:t>中搞</a:t>
                      </a:r>
                      <a:endParaRPr lang="zh-CN" sz="1100">
                        <a:solidFill>
                          <a:schemeClr val="tx2"/>
                        </a:solidFill>
                      </a:endParaRPr>
                    </a:p>
                    <a:p>
                      <a:pPr indent="0" algn="ctr">
                        <a:buNone/>
                      </a:pPr>
                      <a:r>
                        <a:rPr lang="zh-CN" sz="1100">
                          <a:solidFill>
                            <a:schemeClr val="tx2"/>
                          </a:solidFill>
                        </a:rPr>
                        <a:t>偏金融方向</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indent="0" algn="ctr">
                        <a:buNone/>
                      </a:pPr>
                      <a:r>
                        <a:rPr lang="zh-CN" sz="1100">
                          <a:solidFill>
                            <a:schemeClr val="tx2"/>
                          </a:solidFill>
                        </a:rPr>
                        <a:t>中高</a:t>
                      </a:r>
                      <a:endParaRPr lang="zh-CN" sz="1100">
                        <a:solidFill>
                          <a:schemeClr val="tx2"/>
                        </a:solidFill>
                      </a:endParaRPr>
                    </a:p>
                    <a:p>
                      <a:pPr indent="0" algn="ctr">
                        <a:buNone/>
                      </a:pPr>
                      <a:r>
                        <a:rPr lang="zh-CN" sz="1100">
                          <a:solidFill>
                            <a:schemeClr val="tx2"/>
                          </a:solidFill>
                        </a:rPr>
                        <a:t>竞品较多，同质化较严重</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indent="0" algn="ctr">
                        <a:buNone/>
                      </a:pPr>
                      <a:r>
                        <a:rPr lang="zh-CN" sz="1100">
                          <a:solidFill>
                            <a:schemeClr val="tx2"/>
                          </a:solidFill>
                        </a:rPr>
                        <a:t>中</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indent="0" algn="ctr">
                        <a:buNone/>
                      </a:pPr>
                      <a:r>
                        <a:rPr lang="zh-CN" sz="1100">
                          <a:solidFill>
                            <a:schemeClr val="tx2"/>
                          </a:solidFill>
                        </a:rPr>
                        <a:t>中高</a:t>
                      </a:r>
                      <a:endParaRPr lang="zh-CN" sz="1100">
                        <a:solidFill>
                          <a:schemeClr val="tx2"/>
                        </a:solidFill>
                      </a:endParaRPr>
                    </a:p>
                    <a:p>
                      <a:pPr indent="0" algn="ctr">
                        <a:buNone/>
                      </a:pPr>
                      <a:r>
                        <a:rPr lang="zh-CN" sz="1100">
                          <a:solidFill>
                            <a:schemeClr val="tx2"/>
                          </a:solidFill>
                        </a:rPr>
                        <a:t>可按资产规模收手续费等</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indent="0" algn="ctr">
                        <a:buNone/>
                      </a:pPr>
                      <a:r>
                        <a:rPr lang="zh-CN" sz="1100">
                          <a:solidFill>
                            <a:schemeClr val="tx2"/>
                          </a:solidFill>
                        </a:rPr>
                        <a:t>中</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indent="0" algn="ctr">
                        <a:buNone/>
                      </a:pPr>
                      <a:r>
                        <a:rPr lang="zh-CN" sz="1100">
                          <a:solidFill>
                            <a:schemeClr val="tx2"/>
                          </a:solidFill>
                        </a:rPr>
                        <a:t>中高</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indent="0" algn="ctr">
                        <a:buNone/>
                      </a:pPr>
                      <a:r>
                        <a:rPr lang="zh-CN" sz="1100">
                          <a:solidFill>
                            <a:schemeClr val="tx2"/>
                          </a:solidFill>
                        </a:rPr>
                        <a:t>中高</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indent="0" algn="ctr">
                        <a:buNone/>
                      </a:pPr>
                      <a:r>
                        <a:rPr lang="en-US" sz="1100">
                          <a:solidFill>
                            <a:schemeClr val="tx2"/>
                          </a:solidFill>
                        </a:rPr>
                        <a:t>5</a:t>
                      </a:r>
                      <a:endParaRPr lang="en-US" altLang="en-US" sz="1100">
                        <a:solidFill>
                          <a:schemeClr val="tx2"/>
                        </a:solidFill>
                      </a:endParaRPr>
                    </a:p>
                  </a:txBody>
                  <a:tcPr marL="12700" marR="12700" marT="12700" vert="horz" anchor="ctr">
                    <a:lnL w="6350">
                      <a:solidFill>
                        <a:schemeClr val="tx1"/>
                      </a:solidFill>
                      <a:prstDash val="solid"/>
                    </a:lnL>
                    <a:lnR w="28575" cap="flat" cmpd="sng" algn="ctr">
                      <a:solidFill>
                        <a:schemeClr val="tx1"/>
                      </a:solidFill>
                      <a:prstDash val="solid"/>
                      <a:miter lim="800000"/>
                    </a:lnR>
                    <a:lnT w="6350">
                      <a:solidFill>
                        <a:schemeClr val="tx1"/>
                      </a:solidFill>
                      <a:prstDash val="solid"/>
                    </a:lnT>
                    <a:lnB w="6350">
                      <a:solidFill>
                        <a:schemeClr val="tx1"/>
                      </a:solidFill>
                      <a:prstDash val="solid"/>
                    </a:lnB>
                  </a:tcPr>
                </a:tc>
              </a:tr>
              <a:tr h="561340">
                <a:tc>
                  <a:txBody>
                    <a:bodyPr/>
                    <a:p>
                      <a:pPr indent="0" algn="ctr">
                        <a:buNone/>
                      </a:pPr>
                      <a:r>
                        <a:rPr lang="zh-CN" sz="1100">
                          <a:solidFill>
                            <a:schemeClr val="tx2"/>
                          </a:solidFill>
                        </a:rPr>
                        <a:t>数据协同/</a:t>
                      </a:r>
                      <a:endParaRPr lang="zh-CN" sz="1100">
                        <a:solidFill>
                          <a:schemeClr val="tx2"/>
                        </a:solidFill>
                      </a:endParaRPr>
                    </a:p>
                    <a:p>
                      <a:pPr indent="0" algn="ctr">
                        <a:buNone/>
                      </a:pPr>
                      <a:r>
                        <a:rPr lang="zh-CN" sz="1100">
                          <a:solidFill>
                            <a:schemeClr val="tx2"/>
                          </a:solidFill>
                        </a:rPr>
                        <a:t>安全计算</a:t>
                      </a:r>
                      <a:endParaRPr lang="zh-CN" altLang="en-US" sz="1100">
                        <a:solidFill>
                          <a:schemeClr val="tx2"/>
                        </a:solidFill>
                      </a:endParaRPr>
                    </a:p>
                  </a:txBody>
                  <a:tcPr marL="12700" marR="12700" marT="12700" vert="horz" anchor="ctr">
                    <a:lnL w="28575" cap="flat" cmpd="sng" algn="ctr">
                      <a:solidFill>
                        <a:schemeClr val="tx1"/>
                      </a:solidFill>
                      <a:prstDash val="solid"/>
                      <a:miter lim="800000"/>
                    </a:lnL>
                    <a:lnR w="6350">
                      <a:solidFill>
                        <a:schemeClr val="tx1"/>
                      </a:solidFill>
                      <a:prstDash val="solid"/>
                    </a:lnR>
                    <a:lnT w="6350">
                      <a:solidFill>
                        <a:schemeClr val="tx1"/>
                      </a:solidFill>
                      <a:prstDash val="solid"/>
                    </a:lnT>
                    <a:lnB w="6350">
                      <a:solidFill>
                        <a:schemeClr val="tx1"/>
                      </a:solidFill>
                      <a:prstDash val="solid"/>
                    </a:lnB>
                  </a:tcPr>
                </a:tc>
                <a:tc>
                  <a:txBody>
                    <a:bodyPr/>
                    <a:p>
                      <a:pPr indent="0" algn="ctr">
                        <a:buNone/>
                      </a:pPr>
                      <a:r>
                        <a:rPr lang="zh-CN" sz="1100">
                          <a:solidFill>
                            <a:schemeClr val="tx2"/>
                          </a:solidFill>
                        </a:rPr>
                        <a:t>中高</a:t>
                      </a:r>
                      <a:endParaRPr lang="zh-CN" sz="1100">
                        <a:solidFill>
                          <a:schemeClr val="tx2"/>
                        </a:solidFill>
                      </a:endParaRPr>
                    </a:p>
                    <a:p>
                      <a:pPr indent="0" algn="ctr">
                        <a:buNone/>
                      </a:pPr>
                      <a:r>
                        <a:rPr lang="zh-CN" sz="1100">
                          <a:solidFill>
                            <a:schemeClr val="tx2"/>
                          </a:solidFill>
                        </a:rPr>
                        <a:t>适合多方协作场景</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indent="0" algn="ctr">
                        <a:buNone/>
                      </a:pPr>
                      <a:r>
                        <a:rPr lang="zh-CN" sz="1100">
                          <a:solidFill>
                            <a:schemeClr val="tx2"/>
                          </a:solidFill>
                        </a:rPr>
                        <a:t>中</a:t>
                      </a:r>
                      <a:endParaRPr lang="zh-CN" sz="1100">
                        <a:solidFill>
                          <a:schemeClr val="tx2"/>
                        </a:solidFill>
                      </a:endParaRPr>
                    </a:p>
                    <a:p>
                      <a:pPr indent="0" algn="ctr">
                        <a:buNone/>
                      </a:pPr>
                      <a:r>
                        <a:rPr lang="zh-CN" sz="1100">
                          <a:solidFill>
                            <a:schemeClr val="tx2"/>
                          </a:solidFill>
                        </a:rPr>
                        <a:t>方案较多，实际产品较少</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indent="0" algn="ctr">
                        <a:buNone/>
                      </a:pPr>
                      <a:r>
                        <a:rPr lang="zh-CN" sz="1100">
                          <a:solidFill>
                            <a:schemeClr val="tx2"/>
                          </a:solidFill>
                        </a:rPr>
                        <a:t>中</a:t>
                      </a:r>
                      <a:endParaRPr lang="zh-CN" sz="1100">
                        <a:solidFill>
                          <a:schemeClr val="tx2"/>
                        </a:solidFill>
                      </a:endParaRPr>
                    </a:p>
                    <a:p>
                      <a:pPr indent="0" algn="ctr">
                        <a:buNone/>
                      </a:pPr>
                      <a:r>
                        <a:rPr lang="zh-CN" sz="1100">
                          <a:solidFill>
                            <a:schemeClr val="tx2"/>
                          </a:solidFill>
                        </a:rPr>
                        <a:t>如蚂蚁区块链摩斯安全计算</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indent="0" algn="ctr">
                        <a:buNone/>
                      </a:pPr>
                      <a:r>
                        <a:rPr lang="zh-CN" sz="1100">
                          <a:solidFill>
                            <a:schemeClr val="tx2"/>
                          </a:solidFill>
                        </a:rPr>
                        <a:t>中低</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indent="0" algn="ctr">
                        <a:buNone/>
                      </a:pPr>
                      <a:r>
                        <a:rPr lang="zh-CN" sz="1100">
                          <a:solidFill>
                            <a:schemeClr val="tx2"/>
                          </a:solidFill>
                        </a:rPr>
                        <a:t>中</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indent="0" algn="ctr">
                        <a:buNone/>
                      </a:pPr>
                      <a:r>
                        <a:rPr lang="zh-CN" sz="1100">
                          <a:solidFill>
                            <a:schemeClr val="tx2"/>
                          </a:solidFill>
                        </a:rPr>
                        <a:t>中低</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indent="0" algn="ctr">
                        <a:buNone/>
                      </a:pPr>
                      <a:r>
                        <a:rPr lang="zh-CN" sz="1100">
                          <a:solidFill>
                            <a:schemeClr val="tx2"/>
                          </a:solidFill>
                        </a:rPr>
                        <a:t>中高</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indent="0" algn="ctr">
                        <a:buNone/>
                      </a:pPr>
                      <a:r>
                        <a:rPr lang="en-US" sz="1100">
                          <a:solidFill>
                            <a:schemeClr val="tx2"/>
                          </a:solidFill>
                        </a:rPr>
                        <a:t>5</a:t>
                      </a:r>
                      <a:endParaRPr lang="en-US" altLang="en-US" sz="1100">
                        <a:solidFill>
                          <a:schemeClr val="tx2"/>
                        </a:solidFill>
                      </a:endParaRPr>
                    </a:p>
                  </a:txBody>
                  <a:tcPr marL="12700" marR="12700" marT="12700" vert="horz" anchor="ctr">
                    <a:lnL w="6350">
                      <a:solidFill>
                        <a:schemeClr val="tx1"/>
                      </a:solidFill>
                      <a:prstDash val="solid"/>
                    </a:lnL>
                    <a:lnR w="28575" cap="flat" cmpd="sng" algn="ctr">
                      <a:solidFill>
                        <a:schemeClr val="tx1"/>
                      </a:solidFill>
                      <a:prstDash val="solid"/>
                      <a:miter lim="800000"/>
                    </a:lnR>
                    <a:lnT w="6350">
                      <a:solidFill>
                        <a:schemeClr val="tx1"/>
                      </a:solidFill>
                      <a:prstDash val="solid"/>
                    </a:lnT>
                    <a:lnB w="6350">
                      <a:solidFill>
                        <a:schemeClr val="tx1"/>
                      </a:solidFill>
                      <a:prstDash val="solid"/>
                    </a:lnB>
                  </a:tcPr>
                </a:tc>
              </a:tr>
              <a:tr h="728980">
                <a:tc>
                  <a:txBody>
                    <a:bodyPr/>
                    <a:p>
                      <a:pPr indent="0" algn="ctr">
                        <a:buNone/>
                      </a:pPr>
                      <a:r>
                        <a:rPr lang="zh-CN" sz="1100">
                          <a:solidFill>
                            <a:schemeClr val="tx2"/>
                          </a:solidFill>
                        </a:rPr>
                        <a:t>防伪溯源</a:t>
                      </a:r>
                      <a:endParaRPr lang="zh-CN" altLang="en-US" sz="1100">
                        <a:solidFill>
                          <a:schemeClr val="tx2"/>
                        </a:solidFill>
                      </a:endParaRPr>
                    </a:p>
                  </a:txBody>
                  <a:tcPr marL="12700" marR="12700" marT="12700" vert="horz" anchor="ctr">
                    <a:lnL w="28575" cap="flat" cmpd="sng" algn="ctr">
                      <a:solidFill>
                        <a:schemeClr val="tx1"/>
                      </a:solidFill>
                      <a:prstDash val="solid"/>
                      <a:miter lim="800000"/>
                    </a:lnL>
                    <a:lnR w="6350">
                      <a:solidFill>
                        <a:schemeClr val="tx1"/>
                      </a:solidFill>
                      <a:prstDash val="solid"/>
                    </a:lnR>
                    <a:lnT w="6350">
                      <a:solidFill>
                        <a:schemeClr val="tx1"/>
                      </a:solidFill>
                      <a:prstDash val="solid"/>
                    </a:lnT>
                    <a:lnB w="6350">
                      <a:solidFill>
                        <a:schemeClr val="tx1"/>
                      </a:solidFill>
                      <a:prstDash val="solid"/>
                    </a:lnB>
                  </a:tcPr>
                </a:tc>
                <a:tc>
                  <a:txBody>
                    <a:bodyPr/>
                    <a:p>
                      <a:pPr indent="0" algn="ctr">
                        <a:buNone/>
                      </a:pPr>
                      <a:r>
                        <a:rPr lang="zh-CN" sz="1100">
                          <a:solidFill>
                            <a:schemeClr val="tx2"/>
                          </a:solidFill>
                        </a:rPr>
                        <a:t>中</a:t>
                      </a:r>
                      <a:endParaRPr lang="zh-CN" sz="1100">
                        <a:solidFill>
                          <a:schemeClr val="tx2"/>
                        </a:solidFill>
                      </a:endParaRPr>
                    </a:p>
                    <a:p>
                      <a:pPr indent="0" algn="ctr">
                        <a:buNone/>
                      </a:pPr>
                      <a:r>
                        <a:rPr lang="zh-CN" sz="1100">
                          <a:solidFill>
                            <a:schemeClr val="tx2"/>
                          </a:solidFill>
                        </a:rPr>
                        <a:t>食品、药品、高价值商品和公益等领域痛点明显</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indent="0" algn="ctr">
                        <a:buNone/>
                      </a:pPr>
                      <a:r>
                        <a:rPr lang="zh-CN" sz="1100">
                          <a:solidFill>
                            <a:schemeClr val="tx2"/>
                          </a:solidFill>
                        </a:rPr>
                        <a:t>高</a:t>
                      </a:r>
                      <a:endParaRPr lang="zh-CN" sz="1100">
                        <a:solidFill>
                          <a:schemeClr val="tx2"/>
                        </a:solidFill>
                      </a:endParaRPr>
                    </a:p>
                    <a:p>
                      <a:pPr indent="0" algn="ctr">
                        <a:buNone/>
                      </a:pPr>
                      <a:r>
                        <a:rPr lang="zh-CN" sz="1100">
                          <a:solidFill>
                            <a:schemeClr val="tx2"/>
                          </a:solidFill>
                        </a:rPr>
                        <a:t>竞品较多，同质化较严重</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indent="0" algn="ctr">
                        <a:buNone/>
                      </a:pPr>
                      <a:r>
                        <a:rPr lang="zh-CN" sz="1100">
                          <a:solidFill>
                            <a:schemeClr val="tx2"/>
                          </a:solidFill>
                        </a:rPr>
                        <a:t>中</a:t>
                      </a:r>
                      <a:endParaRPr lang="zh-CN" sz="1100">
                        <a:solidFill>
                          <a:schemeClr val="tx2"/>
                        </a:solidFill>
                      </a:endParaRPr>
                    </a:p>
                    <a:p>
                      <a:pPr indent="0" algn="ctr">
                        <a:buNone/>
                      </a:pPr>
                      <a:r>
                        <a:rPr lang="zh-CN" sz="1100">
                          <a:solidFill>
                            <a:schemeClr val="tx2"/>
                          </a:solidFill>
                        </a:rPr>
                        <a:t>如京东医药追溯平台</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indent="0" algn="ctr">
                        <a:buNone/>
                      </a:pPr>
                      <a:r>
                        <a:rPr lang="zh-CN" sz="1100">
                          <a:solidFill>
                            <a:schemeClr val="tx2"/>
                          </a:solidFill>
                        </a:rPr>
                        <a:t>中</a:t>
                      </a:r>
                      <a:endParaRPr lang="zh-CN" sz="1100">
                        <a:solidFill>
                          <a:schemeClr val="tx2"/>
                        </a:solidFill>
                      </a:endParaRPr>
                    </a:p>
                    <a:p>
                      <a:pPr indent="0" algn="ctr">
                        <a:buNone/>
                      </a:pPr>
                      <a:r>
                        <a:rPr lang="zh-CN" sz="1100">
                          <a:solidFill>
                            <a:schemeClr val="tx2"/>
                          </a:solidFill>
                        </a:rPr>
                        <a:t>可结合溯源商品价值和存证频率收费等</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indent="0" algn="ctr">
                        <a:buNone/>
                      </a:pPr>
                      <a:r>
                        <a:rPr lang="zh-CN" sz="1100">
                          <a:solidFill>
                            <a:schemeClr val="tx2"/>
                          </a:solidFill>
                        </a:rPr>
                        <a:t>中</a:t>
                      </a:r>
                      <a:endParaRPr lang="zh-CN" sz="1100">
                        <a:solidFill>
                          <a:schemeClr val="tx2"/>
                        </a:solidFill>
                      </a:endParaRPr>
                    </a:p>
                    <a:p>
                      <a:pPr indent="0" algn="ctr">
                        <a:buNone/>
                      </a:pPr>
                      <a:r>
                        <a:rPr lang="zh-CN" sz="1100">
                          <a:solidFill>
                            <a:schemeClr val="tx2"/>
                          </a:solidFill>
                        </a:rPr>
                        <a:t>须结合物联网解决方案</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indent="0" algn="ctr">
                        <a:buNone/>
                      </a:pPr>
                      <a:r>
                        <a:rPr lang="zh-CN" sz="1100">
                          <a:solidFill>
                            <a:schemeClr val="tx2"/>
                          </a:solidFill>
                        </a:rPr>
                        <a:t>中</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indent="0" algn="ctr">
                        <a:buNone/>
                      </a:pPr>
                      <a:r>
                        <a:rPr lang="zh-CN" sz="1100">
                          <a:solidFill>
                            <a:schemeClr val="tx2"/>
                          </a:solidFill>
                        </a:rPr>
                        <a:t>中</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indent="0" algn="ctr">
                        <a:buNone/>
                      </a:pPr>
                      <a:r>
                        <a:rPr lang="en-US" sz="1100">
                          <a:solidFill>
                            <a:schemeClr val="tx2"/>
                          </a:solidFill>
                        </a:rPr>
                        <a:t>4</a:t>
                      </a:r>
                      <a:endParaRPr lang="en-US" altLang="en-US" sz="1100">
                        <a:solidFill>
                          <a:schemeClr val="tx2"/>
                        </a:solidFill>
                      </a:endParaRPr>
                    </a:p>
                  </a:txBody>
                  <a:tcPr marL="12700" marR="12700" marT="12700" vert="horz" anchor="ctr">
                    <a:lnL w="6350">
                      <a:solidFill>
                        <a:schemeClr val="tx1"/>
                      </a:solidFill>
                      <a:prstDash val="solid"/>
                    </a:lnL>
                    <a:lnR w="28575" cap="flat" cmpd="sng" algn="ctr">
                      <a:solidFill>
                        <a:schemeClr val="tx1"/>
                      </a:solidFill>
                      <a:prstDash val="solid"/>
                      <a:miter lim="800000"/>
                    </a:lnR>
                    <a:lnT w="6350">
                      <a:solidFill>
                        <a:schemeClr val="tx1"/>
                      </a:solidFill>
                      <a:prstDash val="solid"/>
                    </a:lnT>
                    <a:lnB w="6350">
                      <a:solidFill>
                        <a:schemeClr val="tx1"/>
                      </a:solidFill>
                      <a:prstDash val="solid"/>
                    </a:lnB>
                  </a:tcPr>
                </a:tc>
              </a:tr>
              <a:tr h="584200">
                <a:tc>
                  <a:txBody>
                    <a:bodyPr/>
                    <a:p>
                      <a:pPr algn="ctr">
                        <a:buClrTx/>
                        <a:buSzTx/>
                        <a:buFontTx/>
                        <a:buNone/>
                      </a:pPr>
                      <a:r>
                        <a:rPr lang="en-US" sz="1100">
                          <a:solidFill>
                            <a:schemeClr val="tx2"/>
                          </a:solidFill>
                        </a:rPr>
                        <a:t>合同签名</a:t>
                      </a:r>
                      <a:endParaRPr lang="en-US" sz="1100">
                        <a:solidFill>
                          <a:schemeClr val="tx2"/>
                        </a:solidFill>
                      </a:endParaRPr>
                    </a:p>
                  </a:txBody>
                  <a:tcPr marL="12700" marR="12700" marT="12700" vert="horz" anchor="ctr">
                    <a:lnL w="28575" cap="flat" cmpd="sng" algn="ctr">
                      <a:solidFill>
                        <a:schemeClr val="tx1"/>
                      </a:solidFill>
                      <a:prstDash val="solid"/>
                      <a:miter lim="800000"/>
                    </a:lnL>
                    <a:lnR w="6350">
                      <a:solidFill>
                        <a:schemeClr val="tx1"/>
                      </a:solidFill>
                      <a:prstDash val="solid"/>
                    </a:lnR>
                    <a:lnT w="6350">
                      <a:solidFill>
                        <a:schemeClr val="tx1"/>
                      </a:solidFill>
                      <a:prstDash val="solid"/>
                    </a:lnT>
                    <a:lnB w="6350">
                      <a:solidFill>
                        <a:schemeClr val="tx1"/>
                      </a:solidFill>
                      <a:prstDash val="solid"/>
                    </a:lnB>
                  </a:tcPr>
                </a:tc>
                <a:tc>
                  <a:txBody>
                    <a:bodyPr/>
                    <a:p>
                      <a:pPr algn="ctr">
                        <a:buClrTx/>
                        <a:buSzTx/>
                        <a:buFontTx/>
                        <a:buNone/>
                      </a:pPr>
                      <a:r>
                        <a:rPr lang="en-US" sz="1100">
                          <a:solidFill>
                            <a:schemeClr val="tx2"/>
                          </a:solidFill>
                        </a:rPr>
                        <a:t>中高</a:t>
                      </a:r>
                      <a:endParaRPr lang="en-US" sz="1100">
                        <a:solidFill>
                          <a:schemeClr val="tx2"/>
                        </a:solidFill>
                      </a:endParaRPr>
                    </a:p>
                    <a:p>
                      <a:pPr algn="ctr">
                        <a:buClrTx/>
                        <a:buSzTx/>
                        <a:buFontTx/>
                        <a:buNone/>
                      </a:pPr>
                      <a:r>
                        <a:rPr lang="en-US" sz="1100">
                          <a:solidFill>
                            <a:schemeClr val="tx2"/>
                          </a:solidFill>
                        </a:rPr>
                        <a:t>HR、租赁和采购等商业方向需求较大</a:t>
                      </a:r>
                      <a:endParaRPr 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algn="ctr">
                        <a:buClrTx/>
                        <a:buSzTx/>
                        <a:buFontTx/>
                        <a:buNone/>
                      </a:pPr>
                      <a:r>
                        <a:rPr lang="en-US" sz="1100">
                          <a:solidFill>
                            <a:schemeClr val="tx2"/>
                          </a:solidFill>
                        </a:rPr>
                        <a:t>中高</a:t>
                      </a:r>
                      <a:endParaRPr lang="en-US" sz="1100">
                        <a:solidFill>
                          <a:schemeClr val="tx2"/>
                        </a:solidFill>
                      </a:endParaRPr>
                    </a:p>
                    <a:p>
                      <a:pPr algn="ctr">
                        <a:buClrTx/>
                        <a:buSzTx/>
                        <a:buFontTx/>
                        <a:buNone/>
                      </a:pPr>
                      <a:r>
                        <a:rPr lang="en-US" sz="1100">
                          <a:solidFill>
                            <a:schemeClr val="tx2"/>
                          </a:solidFill>
                        </a:rPr>
                        <a:t>竞品较多，同质化较严重</a:t>
                      </a:r>
                      <a:endParaRPr 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algn="ctr">
                        <a:buClrTx/>
                        <a:buSzTx/>
                        <a:buFontTx/>
                        <a:buNone/>
                      </a:pPr>
                      <a:r>
                        <a:rPr lang="en-US" sz="1100">
                          <a:solidFill>
                            <a:schemeClr val="tx2"/>
                          </a:solidFill>
                        </a:rPr>
                        <a:t>高</a:t>
                      </a:r>
                      <a:endParaRPr lang="en-US" sz="1100">
                        <a:solidFill>
                          <a:schemeClr val="tx2"/>
                        </a:solidFill>
                      </a:endParaRPr>
                    </a:p>
                    <a:p>
                      <a:pPr algn="ctr">
                        <a:buClrTx/>
                        <a:buSzTx/>
                        <a:buFontTx/>
                        <a:buNone/>
                      </a:pPr>
                      <a:r>
                        <a:rPr lang="en-US" sz="1100">
                          <a:solidFill>
                            <a:schemeClr val="tx2"/>
                          </a:solidFill>
                        </a:rPr>
                        <a:t>如e签宝</a:t>
                      </a:r>
                      <a:endParaRPr 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algn="ctr">
                        <a:buClrTx/>
                        <a:buSzTx/>
                        <a:buFontTx/>
                        <a:buNone/>
                      </a:pPr>
                      <a:r>
                        <a:rPr lang="en-US" sz="1100">
                          <a:solidFill>
                            <a:schemeClr val="tx2"/>
                          </a:solidFill>
                        </a:rPr>
                        <a:t>中</a:t>
                      </a:r>
                      <a:endParaRPr lang="en-US" sz="1100">
                        <a:solidFill>
                          <a:schemeClr val="tx2"/>
                        </a:solidFill>
                      </a:endParaRPr>
                    </a:p>
                    <a:p>
                      <a:pPr algn="ctr">
                        <a:buClrTx/>
                        <a:buSzTx/>
                        <a:buFontTx/>
                        <a:buNone/>
                      </a:pPr>
                      <a:r>
                        <a:rPr lang="en-US" sz="1100">
                          <a:solidFill>
                            <a:schemeClr val="tx2"/>
                          </a:solidFill>
                        </a:rPr>
                        <a:t>可按使用次数或会员服务收费等</a:t>
                      </a:r>
                      <a:endParaRPr 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algn="ctr">
                        <a:buClrTx/>
                        <a:buSzTx/>
                        <a:buFontTx/>
                        <a:buNone/>
                      </a:pPr>
                      <a:r>
                        <a:rPr lang="en-US" sz="1100">
                          <a:solidFill>
                            <a:schemeClr val="tx2"/>
                          </a:solidFill>
                        </a:rPr>
                        <a:t>中低</a:t>
                      </a:r>
                      <a:endParaRPr 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algn="ctr">
                        <a:buClrTx/>
                        <a:buSzTx/>
                        <a:buFontTx/>
                        <a:buNone/>
                      </a:pPr>
                      <a:r>
                        <a:rPr lang="en-US" sz="1100">
                          <a:solidFill>
                            <a:schemeClr val="tx2"/>
                          </a:solidFill>
                        </a:rPr>
                        <a:t>中低</a:t>
                      </a:r>
                      <a:endParaRPr 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algn="ctr">
                        <a:buClrTx/>
                        <a:buSzTx/>
                        <a:buFontTx/>
                        <a:buNone/>
                      </a:pPr>
                      <a:r>
                        <a:rPr lang="en-US" sz="1100">
                          <a:solidFill>
                            <a:schemeClr val="tx2"/>
                          </a:solidFill>
                        </a:rPr>
                        <a:t>中</a:t>
                      </a:r>
                      <a:endParaRPr 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6350">
                      <a:solidFill>
                        <a:schemeClr val="tx1"/>
                      </a:solidFill>
                      <a:prstDash val="solid"/>
                    </a:lnB>
                  </a:tcPr>
                </a:tc>
                <a:tc>
                  <a:txBody>
                    <a:bodyPr/>
                    <a:p>
                      <a:pPr algn="ctr">
                        <a:buClrTx/>
                        <a:buSzTx/>
                        <a:buFontTx/>
                        <a:buNone/>
                      </a:pPr>
                      <a:r>
                        <a:rPr lang="en-US" sz="1100">
                          <a:solidFill>
                            <a:schemeClr val="tx2"/>
                          </a:solidFill>
                        </a:rPr>
                        <a:t>4</a:t>
                      </a:r>
                      <a:endParaRPr lang="en-US" sz="1100">
                        <a:solidFill>
                          <a:schemeClr val="tx2"/>
                        </a:solidFill>
                      </a:endParaRPr>
                    </a:p>
                  </a:txBody>
                  <a:tcPr marL="12700" marR="12700" marT="12700" vert="horz" anchor="ctr">
                    <a:lnL w="6350">
                      <a:solidFill>
                        <a:schemeClr val="tx1"/>
                      </a:solidFill>
                      <a:prstDash val="solid"/>
                    </a:lnL>
                    <a:lnR w="28575" cap="flat" cmpd="sng" algn="ctr">
                      <a:solidFill>
                        <a:schemeClr val="tx1"/>
                      </a:solidFill>
                      <a:prstDash val="solid"/>
                      <a:miter lim="800000"/>
                    </a:lnR>
                    <a:lnT w="6350">
                      <a:solidFill>
                        <a:schemeClr val="tx1"/>
                      </a:solidFill>
                      <a:prstDash val="solid"/>
                    </a:lnT>
                    <a:lnB w="6350">
                      <a:solidFill>
                        <a:schemeClr val="tx1"/>
                      </a:solidFill>
                      <a:prstDash val="solid"/>
                    </a:lnB>
                  </a:tcPr>
                </a:tc>
              </a:tr>
              <a:tr h="584200">
                <a:tc>
                  <a:txBody>
                    <a:bodyPr/>
                    <a:p>
                      <a:pPr indent="0" algn="ctr">
                        <a:buNone/>
                      </a:pPr>
                      <a:r>
                        <a:rPr lang="zh-CN" sz="1100">
                          <a:solidFill>
                            <a:schemeClr val="tx2"/>
                          </a:solidFill>
                        </a:rPr>
                        <a:t>可信存证</a:t>
                      </a:r>
                      <a:endParaRPr lang="zh-CN" altLang="en-US" sz="1100">
                        <a:solidFill>
                          <a:schemeClr val="tx2"/>
                        </a:solidFill>
                      </a:endParaRPr>
                    </a:p>
                  </a:txBody>
                  <a:tcPr marL="12700" marR="12700" marT="12700" vert="horz" anchor="ctr">
                    <a:lnL w="28575" cap="flat" cmpd="sng" algn="ctr">
                      <a:solidFill>
                        <a:schemeClr val="tx1"/>
                      </a:solidFill>
                      <a:prstDash val="solid"/>
                      <a:miter lim="800000"/>
                    </a:lnL>
                    <a:lnR w="6350">
                      <a:solidFill>
                        <a:schemeClr val="tx1"/>
                      </a:solidFill>
                      <a:prstDash val="solid"/>
                    </a:lnR>
                    <a:lnT w="6350">
                      <a:solidFill>
                        <a:schemeClr val="tx1"/>
                      </a:solidFill>
                      <a:prstDash val="solid"/>
                    </a:lnT>
                    <a:lnB w="28575" cap="flat" cmpd="sng" algn="ctr">
                      <a:solidFill>
                        <a:schemeClr val="tx1"/>
                      </a:solidFill>
                      <a:prstDash val="solid"/>
                      <a:miter lim="800000"/>
                    </a:lnB>
                  </a:tcPr>
                </a:tc>
                <a:tc>
                  <a:txBody>
                    <a:bodyPr/>
                    <a:p>
                      <a:pPr indent="0" algn="ctr">
                        <a:buNone/>
                      </a:pPr>
                      <a:r>
                        <a:rPr lang="zh-CN" sz="1100">
                          <a:solidFill>
                            <a:schemeClr val="tx2"/>
                          </a:solidFill>
                        </a:rPr>
                        <a:t>中高</a:t>
                      </a:r>
                      <a:endParaRPr lang="zh-CN" sz="1100">
                        <a:solidFill>
                          <a:schemeClr val="tx2"/>
                        </a:solidFill>
                      </a:endParaRPr>
                    </a:p>
                    <a:p>
                      <a:pPr indent="0" algn="ctr">
                        <a:buNone/>
                      </a:pPr>
                      <a:r>
                        <a:rPr lang="zh-CN" sz="1100">
                          <a:solidFill>
                            <a:schemeClr val="tx2"/>
                          </a:solidFill>
                        </a:rPr>
                        <a:t>有司法保护需求的行业痛点明显</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28575" cap="flat" cmpd="sng" algn="ctr">
                      <a:solidFill>
                        <a:schemeClr val="tx1"/>
                      </a:solidFill>
                      <a:prstDash val="solid"/>
                      <a:miter lim="800000"/>
                    </a:lnB>
                  </a:tcPr>
                </a:tc>
                <a:tc>
                  <a:txBody>
                    <a:bodyPr/>
                    <a:p>
                      <a:pPr indent="0" algn="ctr">
                        <a:buNone/>
                      </a:pPr>
                      <a:r>
                        <a:rPr lang="zh-CN" sz="1100">
                          <a:solidFill>
                            <a:schemeClr val="tx2"/>
                          </a:solidFill>
                        </a:rPr>
                        <a:t>高</a:t>
                      </a:r>
                      <a:endParaRPr lang="zh-CN" sz="1100">
                        <a:solidFill>
                          <a:schemeClr val="tx2"/>
                        </a:solidFill>
                      </a:endParaRPr>
                    </a:p>
                    <a:p>
                      <a:pPr indent="0" algn="ctr">
                        <a:buNone/>
                      </a:pPr>
                      <a:r>
                        <a:rPr lang="zh-CN" sz="1100">
                          <a:solidFill>
                            <a:schemeClr val="tx2"/>
                          </a:solidFill>
                        </a:rPr>
                        <a:t>竞品最多，同质化最严重</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28575" cap="flat" cmpd="sng" algn="ctr">
                      <a:solidFill>
                        <a:schemeClr val="tx1"/>
                      </a:solidFill>
                      <a:prstDash val="solid"/>
                      <a:miter lim="800000"/>
                    </a:lnB>
                  </a:tcPr>
                </a:tc>
                <a:tc>
                  <a:txBody>
                    <a:bodyPr/>
                    <a:p>
                      <a:pPr indent="0" algn="ctr">
                        <a:buNone/>
                      </a:pPr>
                      <a:r>
                        <a:rPr lang="zh-CN" sz="1100">
                          <a:solidFill>
                            <a:schemeClr val="tx2"/>
                          </a:solidFill>
                        </a:rPr>
                        <a:t>中高</a:t>
                      </a:r>
                      <a:endParaRPr lang="zh-CN" sz="1100">
                        <a:solidFill>
                          <a:schemeClr val="tx2"/>
                        </a:solidFill>
                      </a:endParaRPr>
                    </a:p>
                    <a:p>
                      <a:pPr indent="0" algn="ctr">
                        <a:buNone/>
                      </a:pPr>
                      <a:r>
                        <a:rPr lang="zh-CN" sz="1100">
                          <a:solidFill>
                            <a:schemeClr val="tx2"/>
                          </a:solidFill>
                        </a:rPr>
                        <a:t>如趣链飞洛印</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28575" cap="flat" cmpd="sng" algn="ctr">
                      <a:solidFill>
                        <a:schemeClr val="tx1"/>
                      </a:solidFill>
                      <a:prstDash val="solid"/>
                      <a:miter lim="800000"/>
                    </a:lnB>
                  </a:tcPr>
                </a:tc>
                <a:tc>
                  <a:txBody>
                    <a:bodyPr/>
                    <a:p>
                      <a:pPr indent="0" algn="ctr">
                        <a:buNone/>
                      </a:pPr>
                      <a:r>
                        <a:rPr lang="zh-CN" sz="1100">
                          <a:solidFill>
                            <a:schemeClr val="tx2"/>
                          </a:solidFill>
                        </a:rPr>
                        <a:t>中</a:t>
                      </a:r>
                      <a:endParaRPr lang="zh-CN" sz="1100">
                        <a:solidFill>
                          <a:schemeClr val="tx2"/>
                        </a:solidFill>
                      </a:endParaRPr>
                    </a:p>
                    <a:p>
                      <a:pPr indent="0" algn="ctr">
                        <a:buNone/>
                      </a:pPr>
                      <a:r>
                        <a:rPr lang="zh-CN" sz="1100">
                          <a:solidFill>
                            <a:schemeClr val="tx2"/>
                          </a:solidFill>
                        </a:rPr>
                        <a:t>可按存证次数和大小收费等</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28575" cap="flat" cmpd="sng" algn="ctr">
                      <a:solidFill>
                        <a:schemeClr val="tx1"/>
                      </a:solidFill>
                      <a:prstDash val="solid"/>
                      <a:miter lim="800000"/>
                    </a:lnB>
                  </a:tcPr>
                </a:tc>
                <a:tc>
                  <a:txBody>
                    <a:bodyPr/>
                    <a:p>
                      <a:pPr indent="0" algn="ctr">
                        <a:buNone/>
                      </a:pPr>
                      <a:r>
                        <a:rPr lang="zh-CN" sz="1100">
                          <a:solidFill>
                            <a:schemeClr val="tx2"/>
                          </a:solidFill>
                        </a:rPr>
                        <a:t>低</a:t>
                      </a:r>
                      <a:endParaRPr lang="zh-CN" sz="1100">
                        <a:solidFill>
                          <a:schemeClr val="tx2"/>
                        </a:solidFill>
                      </a:endParaRPr>
                    </a:p>
                    <a:p>
                      <a:pPr indent="0" algn="ctr">
                        <a:buNone/>
                      </a:pPr>
                      <a:r>
                        <a:rPr lang="zh-CN" sz="1100">
                          <a:solidFill>
                            <a:schemeClr val="tx2"/>
                          </a:solidFill>
                        </a:rPr>
                        <a:t>微鉴证已完成</a:t>
                      </a:r>
                      <a:r>
                        <a:rPr lang="en-US" altLang="zh-CN" sz="1100">
                          <a:solidFill>
                            <a:schemeClr val="tx2"/>
                          </a:solidFill>
                        </a:rPr>
                        <a:t>SaaS</a:t>
                      </a:r>
                      <a:r>
                        <a:rPr lang="zh-CN" altLang="en-US" sz="1100">
                          <a:solidFill>
                            <a:schemeClr val="tx2"/>
                          </a:solidFill>
                        </a:rPr>
                        <a:t>化</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28575" cap="flat" cmpd="sng" algn="ctr">
                      <a:solidFill>
                        <a:schemeClr val="tx1"/>
                      </a:solidFill>
                      <a:prstDash val="solid"/>
                      <a:miter lim="800000"/>
                    </a:lnB>
                  </a:tcPr>
                </a:tc>
                <a:tc>
                  <a:txBody>
                    <a:bodyPr/>
                    <a:p>
                      <a:pPr indent="0" algn="ctr">
                        <a:buNone/>
                      </a:pPr>
                      <a:r>
                        <a:rPr lang="zh-CN" sz="1100">
                          <a:solidFill>
                            <a:schemeClr val="tx2"/>
                          </a:solidFill>
                        </a:rPr>
                        <a:t>低</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28575" cap="flat" cmpd="sng" algn="ctr">
                      <a:solidFill>
                        <a:schemeClr val="tx1"/>
                      </a:solidFill>
                      <a:prstDash val="solid"/>
                      <a:miter lim="800000"/>
                    </a:lnB>
                  </a:tcPr>
                </a:tc>
                <a:tc>
                  <a:txBody>
                    <a:bodyPr/>
                    <a:p>
                      <a:pPr indent="0" algn="ctr">
                        <a:buNone/>
                      </a:pPr>
                      <a:r>
                        <a:rPr lang="zh-CN" sz="1100">
                          <a:solidFill>
                            <a:schemeClr val="tx2"/>
                          </a:solidFill>
                        </a:rPr>
                        <a:t>高</a:t>
                      </a:r>
                      <a:endParaRPr lang="zh-CN" altLang="en-US" sz="1100">
                        <a:solidFill>
                          <a:schemeClr val="tx2"/>
                        </a:solidFill>
                      </a:endParaRPr>
                    </a:p>
                  </a:txBody>
                  <a:tcPr marL="12700" marR="12700" marT="12700" vert="horz" anchor="ctr">
                    <a:lnL w="6350">
                      <a:solidFill>
                        <a:schemeClr val="tx1"/>
                      </a:solidFill>
                      <a:prstDash val="solid"/>
                    </a:lnL>
                    <a:lnR w="6350">
                      <a:solidFill>
                        <a:schemeClr val="tx1"/>
                      </a:solidFill>
                      <a:prstDash val="solid"/>
                    </a:lnR>
                    <a:lnT w="6350">
                      <a:solidFill>
                        <a:schemeClr val="tx1"/>
                      </a:solidFill>
                      <a:prstDash val="solid"/>
                    </a:lnT>
                    <a:lnB w="28575" cap="flat" cmpd="sng" algn="ctr">
                      <a:solidFill>
                        <a:schemeClr val="tx1"/>
                      </a:solidFill>
                      <a:prstDash val="solid"/>
                      <a:miter lim="800000"/>
                    </a:lnB>
                  </a:tcPr>
                </a:tc>
                <a:tc>
                  <a:txBody>
                    <a:bodyPr/>
                    <a:p>
                      <a:pPr indent="0" algn="ctr">
                        <a:buNone/>
                      </a:pPr>
                      <a:r>
                        <a:rPr lang="en-US" sz="1100">
                          <a:solidFill>
                            <a:schemeClr val="tx2"/>
                          </a:solidFill>
                        </a:rPr>
                        <a:t>1</a:t>
                      </a:r>
                      <a:endParaRPr lang="en-US" altLang="en-US" sz="1100">
                        <a:solidFill>
                          <a:schemeClr val="tx2"/>
                        </a:solidFill>
                      </a:endParaRPr>
                    </a:p>
                  </a:txBody>
                  <a:tcPr marL="12700" marR="12700" marT="12700" vert="horz" anchor="ctr">
                    <a:lnL w="6350">
                      <a:solidFill>
                        <a:schemeClr val="tx1"/>
                      </a:solidFill>
                      <a:prstDash val="solid"/>
                    </a:lnL>
                    <a:lnR w="28575" cap="flat" cmpd="sng" algn="ctr">
                      <a:solidFill>
                        <a:schemeClr val="tx1"/>
                      </a:solidFill>
                      <a:prstDash val="solid"/>
                      <a:miter lim="800000"/>
                    </a:lnR>
                    <a:lnT w="6350">
                      <a:solidFill>
                        <a:schemeClr val="tx1"/>
                      </a:solidFill>
                      <a:prstDash val="solid"/>
                    </a:lnT>
                    <a:lnB w="28575" cap="flat" cmpd="sng" algn="ctr">
                      <a:solidFill>
                        <a:schemeClr val="tx1"/>
                      </a:solidFill>
                      <a:prstDash val="solid"/>
                      <a:miter lim="800000"/>
                    </a:lnB>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zh-CN" altLang="en-US" b="1" dirty="0">
                <a:ea typeface="微软雅黑" panose="020B0503020204020204" pitchFamily="34" charset="-122"/>
                <a:cs typeface="+mn-ea"/>
                <a:sym typeface="Arial" panose="020B0604020202090204" pitchFamily="34" charset="0"/>
              </a:rPr>
              <a:t>区块链潜在</a:t>
            </a:r>
            <a:r>
              <a:rPr lang="en-US" altLang="zh-CN" b="1" dirty="0">
                <a:ea typeface="微软雅黑" panose="020B0503020204020204" pitchFamily="34" charset="-122"/>
                <a:cs typeface="+mn-ea"/>
                <a:sym typeface="Arial" panose="020B0604020202090204" pitchFamily="34" charset="0"/>
              </a:rPr>
              <a:t>SaaS</a:t>
            </a:r>
            <a:r>
              <a:rPr lang="zh-CN" altLang="en-US" b="1" dirty="0">
                <a:ea typeface="微软雅黑" panose="020B0503020204020204" pitchFamily="34" charset="-122"/>
                <a:cs typeface="+mn-ea"/>
                <a:sym typeface="Arial" panose="020B0604020202090204" pitchFamily="34" charset="0"/>
              </a:rPr>
              <a:t>方向分析（行业型）</a:t>
            </a:r>
            <a:endParaRPr lang="en-US" altLang="zh-CN" b="1" dirty="0">
              <a:ea typeface="微软雅黑" panose="020B0503020204020204" pitchFamily="34" charset="-122"/>
              <a:cs typeface="+mn-ea"/>
              <a:sym typeface="Arial" panose="020B0604020202090204" pitchFamily="34" charset="0"/>
            </a:endParaRPr>
          </a:p>
        </p:txBody>
      </p:sp>
      <p:sp>
        <p:nvSpPr>
          <p:cNvPr id="30" name="标题 4"/>
          <p:cNvSpPr txBox="1"/>
          <p:nvPr/>
        </p:nvSpPr>
        <p:spPr>
          <a:xfrm>
            <a:off x="1430655" y="5472430"/>
            <a:ext cx="9352280" cy="92710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marL="285750" indent="-285750" algn="l">
              <a:lnSpc>
                <a:spcPct val="120000"/>
              </a:lnSpc>
              <a:buFont typeface="Arial" panose="020B0604020202090204" pitchFamily="34" charset="0"/>
              <a:buChar char="•"/>
            </a:pPr>
            <a:r>
              <a:rPr lang="zh-CN" altLang="en-US" sz="1600" dirty="0">
                <a:latin typeface="+mn-ea"/>
                <a:ea typeface="+mn-ea"/>
                <a:cs typeface="+mn-ea"/>
                <a:sym typeface="Arial" panose="020B0604020202090204" pitchFamily="34" charset="0"/>
              </a:rPr>
              <a:t>早期的</a:t>
            </a:r>
            <a:r>
              <a:rPr lang="en-US" altLang="zh-CN" sz="1600" dirty="0">
                <a:latin typeface="+mn-ea"/>
                <a:ea typeface="+mn-ea"/>
                <a:cs typeface="+mn-ea"/>
                <a:sym typeface="Arial" panose="020B0604020202090204" pitchFamily="34" charset="0"/>
              </a:rPr>
              <a:t>SaaS</a:t>
            </a:r>
            <a:r>
              <a:rPr lang="zh-CN" altLang="en-US" sz="1600" dirty="0">
                <a:latin typeface="+mn-ea"/>
                <a:ea typeface="+mn-ea"/>
                <a:cs typeface="+mn-ea"/>
                <a:sym typeface="Arial" panose="020B0604020202090204" pitchFamily="34" charset="0"/>
              </a:rPr>
              <a:t>行业主要是通用型</a:t>
            </a:r>
            <a:r>
              <a:rPr lang="en-US" altLang="zh-CN" sz="1600" dirty="0">
                <a:latin typeface="+mn-ea"/>
                <a:ea typeface="+mn-ea"/>
                <a:cs typeface="+mn-ea"/>
                <a:sym typeface="Arial" panose="020B0604020202090204" pitchFamily="34" charset="0"/>
              </a:rPr>
              <a:t>SaaS</a:t>
            </a:r>
            <a:r>
              <a:rPr lang="zh-CN" altLang="en-US" sz="1600" dirty="0">
                <a:latin typeface="+mn-ea"/>
                <a:ea typeface="+mn-ea"/>
                <a:cs typeface="+mn-ea"/>
                <a:sym typeface="Arial" panose="020B0604020202090204" pitchFamily="34" charset="0"/>
              </a:rPr>
              <a:t>产品，功能虽不复杂但覆盖面广，易于开拓市场。由于行业型</a:t>
            </a:r>
            <a:r>
              <a:rPr lang="en-US" altLang="zh-CN" sz="1600" dirty="0">
                <a:latin typeface="+mn-ea"/>
                <a:ea typeface="+mn-ea"/>
                <a:cs typeface="+mn-ea"/>
                <a:sym typeface="Arial" panose="020B0604020202090204" pitchFamily="34" charset="0"/>
              </a:rPr>
              <a:t>SaaS</a:t>
            </a:r>
            <a:r>
              <a:rPr lang="zh-CN" altLang="en-US" sz="1600" dirty="0">
                <a:latin typeface="+mn-ea"/>
                <a:ea typeface="+mn-ea"/>
                <a:cs typeface="+mn-ea"/>
                <a:sym typeface="Arial" panose="020B0604020202090204" pitchFamily="34" charset="0"/>
              </a:rPr>
              <a:t>产品的业务复杂度较高，专业壁垒强，到行业中后期，行业型</a:t>
            </a:r>
            <a:r>
              <a:rPr lang="en-US" altLang="zh-CN" sz="1600" dirty="0">
                <a:latin typeface="+mn-ea"/>
                <a:ea typeface="+mn-ea"/>
                <a:cs typeface="+mn-ea"/>
                <a:sym typeface="Arial" panose="020B0604020202090204" pitchFamily="34" charset="0"/>
              </a:rPr>
              <a:t>SaaS</a:t>
            </a:r>
            <a:r>
              <a:rPr lang="zh-CN" altLang="en-US" sz="1600" dirty="0">
                <a:latin typeface="+mn-ea"/>
                <a:ea typeface="+mn-ea"/>
                <a:cs typeface="+mn-ea"/>
                <a:sym typeface="Arial" panose="020B0604020202090204" pitchFamily="34" charset="0"/>
              </a:rPr>
              <a:t>产品才逐渐崭露头角。</a:t>
            </a:r>
            <a:endParaRPr lang="zh-CN" altLang="en-US" sz="1600" dirty="0">
              <a:latin typeface="+mn-ea"/>
              <a:ea typeface="+mn-ea"/>
              <a:cs typeface="+mn-ea"/>
              <a:sym typeface="Arial" panose="020B0604020202090204" pitchFamily="34" charset="0"/>
            </a:endParaRPr>
          </a:p>
          <a:p>
            <a:pPr marL="285750" indent="-285750" algn="l">
              <a:lnSpc>
                <a:spcPct val="120000"/>
              </a:lnSpc>
              <a:buFont typeface="Arial" panose="020B0604020202090204" pitchFamily="34" charset="0"/>
              <a:buChar char="•"/>
            </a:pPr>
            <a:r>
              <a:rPr lang="zh-CN" altLang="en-US" sz="1600" dirty="0">
                <a:latin typeface="+mn-ea"/>
                <a:ea typeface="+mn-ea"/>
                <a:cs typeface="+mn-ea"/>
                <a:sym typeface="Arial" panose="020B0604020202090204" pitchFamily="34" charset="0"/>
              </a:rPr>
              <a:t>因此，就目前区块链行业应用发展情况来看，不适宜过多关注区块链行业型</a:t>
            </a:r>
            <a:r>
              <a:rPr lang="en-US" altLang="zh-CN" sz="1600" dirty="0">
                <a:latin typeface="+mn-ea"/>
                <a:ea typeface="+mn-ea"/>
                <a:cs typeface="+mn-ea"/>
                <a:sym typeface="Arial" panose="020B0604020202090204" pitchFamily="34" charset="0"/>
              </a:rPr>
              <a:t>SaaS</a:t>
            </a:r>
            <a:r>
              <a:rPr lang="zh-CN" altLang="en-US" sz="1600" dirty="0">
                <a:latin typeface="+mn-ea"/>
                <a:ea typeface="+mn-ea"/>
                <a:cs typeface="+mn-ea"/>
                <a:sym typeface="Arial" panose="020B0604020202090204" pitchFamily="34" charset="0"/>
              </a:rPr>
              <a:t>产品，建议先聚焦通用型解决方案，并落地相关应用，积累行业经验，再考虑深入做行业型</a:t>
            </a:r>
            <a:r>
              <a:rPr lang="en-US" altLang="zh-CN" sz="1600" dirty="0">
                <a:latin typeface="+mn-ea"/>
                <a:ea typeface="+mn-ea"/>
                <a:cs typeface="+mn-ea"/>
                <a:sym typeface="Arial" panose="020B0604020202090204" pitchFamily="34" charset="0"/>
              </a:rPr>
              <a:t>SaaS</a:t>
            </a:r>
            <a:r>
              <a:rPr lang="zh-CN" altLang="en-US" sz="1600" dirty="0">
                <a:latin typeface="+mn-ea"/>
                <a:ea typeface="+mn-ea"/>
                <a:cs typeface="+mn-ea"/>
                <a:sym typeface="Arial" panose="020B0604020202090204" pitchFamily="34" charset="0"/>
              </a:rPr>
              <a:t>。</a:t>
            </a:r>
            <a:endParaRPr lang="zh-CN" altLang="en-US" sz="1600" dirty="0">
              <a:latin typeface="+mn-ea"/>
              <a:ea typeface="+mn-ea"/>
              <a:cs typeface="+mn-ea"/>
              <a:sym typeface="Arial" panose="020B0604020202090204" pitchFamily="34" charset="0"/>
            </a:endParaRPr>
          </a:p>
        </p:txBody>
      </p:sp>
      <p:graphicFrame>
        <p:nvGraphicFramePr>
          <p:cNvPr id="2" name="表格 1"/>
          <p:cNvGraphicFramePr/>
          <p:nvPr>
            <p:custDataLst>
              <p:tags r:id="rId1"/>
            </p:custDataLst>
          </p:nvPr>
        </p:nvGraphicFramePr>
        <p:xfrm>
          <a:off x="1296035" y="1171575"/>
          <a:ext cx="9621520" cy="4059555"/>
        </p:xfrm>
        <a:graphic>
          <a:graphicData uri="http://schemas.openxmlformats.org/drawingml/2006/table">
            <a:tbl>
              <a:tblPr firstRow="1" bandRow="1">
                <a:tableStyleId>{7E9639D4-E3E2-4D34-9284-5A2195B3D0D7}</a:tableStyleId>
              </a:tblPr>
              <a:tblGrid>
                <a:gridCol w="1059815"/>
                <a:gridCol w="1131570"/>
                <a:gridCol w="1172845"/>
                <a:gridCol w="1062990"/>
                <a:gridCol w="1245235"/>
                <a:gridCol w="899160"/>
                <a:gridCol w="1060450"/>
                <a:gridCol w="1351915"/>
                <a:gridCol w="637540"/>
              </a:tblGrid>
              <a:tr h="593725">
                <a:tc>
                  <a:txBody>
                    <a:bodyPr/>
                    <a:p>
                      <a:pPr algn="ctr">
                        <a:buClrTx/>
                        <a:buSzTx/>
                        <a:buFontTx/>
                        <a:buNone/>
                      </a:pPr>
                      <a:r>
                        <a:rPr lang="zh-CN" sz="1400"/>
                        <a:t>行业方向</a:t>
                      </a:r>
                      <a:endParaRPr lang="zh-CN" sz="1400"/>
                    </a:p>
                  </a:txBody>
                  <a:tcPr marL="12700" marR="12700" marT="12700" vert="horz" anchor="ctr">
                    <a:lnL w="28575" cap="flat" cmpd="sng" algn="ctr">
                      <a:solidFill>
                        <a:schemeClr val="tx1"/>
                      </a:solidFill>
                      <a:prstDash val="solid"/>
                      <a:miter lim="800000"/>
                    </a:lnL>
                    <a:lnR w="3175">
                      <a:solidFill>
                        <a:schemeClr val="tx1"/>
                      </a:solidFill>
                      <a:prstDash val="solid"/>
                    </a:lnR>
                    <a:lnT w="285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FontTx/>
                        <a:buNone/>
                      </a:pPr>
                      <a:r>
                        <a:rPr lang="zh-CN" sz="1400"/>
                        <a:t>需求覆盖</a:t>
                      </a:r>
                      <a:endParaRPr lang="zh-CN" sz="1400"/>
                    </a:p>
                  </a:txBody>
                  <a:tcPr marL="12700" marR="12700" marT="12700" vert="horz" anchor="ctr">
                    <a:lnL w="3175">
                      <a:solidFill>
                        <a:schemeClr val="tx1"/>
                      </a:solidFill>
                      <a:prstDash val="solid"/>
                    </a:lnL>
                    <a:lnR w="3175">
                      <a:solidFill>
                        <a:schemeClr val="tx1"/>
                      </a:solidFill>
                      <a:prstDash val="solid"/>
                    </a:lnR>
                    <a:lnT w="285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FontTx/>
                        <a:buNone/>
                      </a:pPr>
                      <a:r>
                        <a:rPr lang="zh-CN" sz="1400"/>
                        <a:t>竞品丰富性</a:t>
                      </a:r>
                      <a:endParaRPr lang="zh-CN" sz="1400"/>
                    </a:p>
                  </a:txBody>
                  <a:tcPr marL="12700" marR="12700" marT="12700" vert="horz" anchor="ctr">
                    <a:lnL w="3175">
                      <a:solidFill>
                        <a:schemeClr val="tx1"/>
                      </a:solidFill>
                      <a:prstDash val="solid"/>
                    </a:lnL>
                    <a:lnR w="3175">
                      <a:solidFill>
                        <a:schemeClr val="tx1"/>
                      </a:solidFill>
                      <a:prstDash val="solid"/>
                    </a:lnR>
                    <a:lnT w="285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FontTx/>
                        <a:buNone/>
                      </a:pPr>
                      <a:r>
                        <a:rPr lang="zh-CN" sz="1400"/>
                        <a:t>竞品成熟性</a:t>
                      </a:r>
                      <a:endParaRPr lang="zh-CN" sz="1400"/>
                    </a:p>
                  </a:txBody>
                  <a:tcPr marL="12700" marR="12700" marT="12700" vert="horz" anchor="ctr">
                    <a:lnL w="3175">
                      <a:solidFill>
                        <a:schemeClr val="tx1"/>
                      </a:solidFill>
                      <a:prstDash val="solid"/>
                    </a:lnL>
                    <a:lnR w="3175">
                      <a:solidFill>
                        <a:schemeClr val="tx1"/>
                      </a:solidFill>
                      <a:prstDash val="solid"/>
                    </a:lnR>
                    <a:lnT w="285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FontTx/>
                        <a:buNone/>
                      </a:pPr>
                      <a:r>
                        <a:rPr lang="zh-CN" sz="1400"/>
                        <a:t>商业可行性</a:t>
                      </a:r>
                      <a:endParaRPr lang="zh-CN" sz="1400"/>
                    </a:p>
                  </a:txBody>
                  <a:tcPr marL="12700" marR="12700" marT="12700" vert="horz" anchor="ctr">
                    <a:lnL w="3175">
                      <a:solidFill>
                        <a:schemeClr val="tx1"/>
                      </a:solidFill>
                      <a:prstDash val="solid"/>
                    </a:lnL>
                    <a:lnR w="3175">
                      <a:solidFill>
                        <a:schemeClr val="tx1"/>
                      </a:solidFill>
                      <a:prstDash val="solid"/>
                    </a:lnR>
                    <a:lnT w="285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FontTx/>
                        <a:buNone/>
                      </a:pPr>
                      <a:r>
                        <a:rPr lang="zh-CN" sz="1400"/>
                        <a:t>研发成本</a:t>
                      </a:r>
                      <a:endParaRPr lang="zh-CN" sz="1400"/>
                    </a:p>
                  </a:txBody>
                  <a:tcPr marL="12700" marR="12700" marT="12700" vert="horz" anchor="ctr">
                    <a:lnL w="3175">
                      <a:solidFill>
                        <a:schemeClr val="tx1"/>
                      </a:solidFill>
                      <a:prstDash val="solid"/>
                    </a:lnL>
                    <a:lnR w="3175">
                      <a:solidFill>
                        <a:schemeClr val="tx1"/>
                      </a:solidFill>
                      <a:prstDash val="solid"/>
                    </a:lnR>
                    <a:lnT w="285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FontTx/>
                        <a:buNone/>
                      </a:pPr>
                      <a:r>
                        <a:rPr lang="zh-CN" sz="1400"/>
                        <a:t>业务风险性</a:t>
                      </a:r>
                      <a:endParaRPr lang="zh-CN" sz="1400"/>
                    </a:p>
                  </a:txBody>
                  <a:tcPr marL="12700" marR="12700" marT="12700" vert="horz" anchor="ctr">
                    <a:lnL w="3175">
                      <a:solidFill>
                        <a:schemeClr val="tx1"/>
                      </a:solidFill>
                      <a:prstDash val="solid"/>
                    </a:lnL>
                    <a:lnR w="3175">
                      <a:solidFill>
                        <a:schemeClr val="tx1"/>
                      </a:solidFill>
                      <a:prstDash val="solid"/>
                    </a:lnR>
                    <a:lnT w="285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FontTx/>
                        <a:buNone/>
                      </a:pPr>
                      <a:r>
                        <a:rPr lang="zh-CN" sz="1400"/>
                        <a:t>团队必要性</a:t>
                      </a:r>
                      <a:endParaRPr lang="zh-CN" sz="1400"/>
                    </a:p>
                  </a:txBody>
                  <a:tcPr marL="12700" marR="12700" marT="12700" vert="horz" anchor="ctr">
                    <a:lnL w="3175">
                      <a:solidFill>
                        <a:schemeClr val="tx1"/>
                      </a:solidFill>
                      <a:prstDash val="solid"/>
                    </a:lnL>
                    <a:lnR w="3175">
                      <a:solidFill>
                        <a:schemeClr val="tx1"/>
                      </a:solidFill>
                      <a:prstDash val="solid"/>
                    </a:lnR>
                    <a:lnT w="285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FontTx/>
                        <a:buNone/>
                      </a:pPr>
                      <a:r>
                        <a:rPr lang="zh-CN" sz="1400"/>
                        <a:t>优先级</a:t>
                      </a:r>
                      <a:endParaRPr lang="zh-CN" sz="1400"/>
                    </a:p>
                  </a:txBody>
                  <a:tcPr marL="12700" marR="12700" marT="12700" vert="horz" anchor="ctr">
                    <a:lnL w="3175">
                      <a:solidFill>
                        <a:schemeClr val="tx1"/>
                      </a:solidFill>
                      <a:prstDash val="solid"/>
                    </a:lnL>
                    <a:lnR w="28575" cap="flat" cmpd="sng" algn="ctr">
                      <a:solidFill>
                        <a:schemeClr val="tx1"/>
                      </a:solidFill>
                      <a:prstDash val="solid"/>
                      <a:miter lim="800000"/>
                    </a:lnR>
                    <a:lnT w="28575" cap="flat" cmpd="sng" algn="ctr">
                      <a:solidFill>
                        <a:schemeClr val="tx1"/>
                      </a:solidFill>
                      <a:prstDash val="solid"/>
                      <a:miter lim="800000"/>
                    </a:lnT>
                    <a:lnB w="3175" cap="flat" cmpd="sng" algn="ctr">
                      <a:solidFill>
                        <a:schemeClr val="tx1"/>
                      </a:solidFill>
                      <a:prstDash val="solid"/>
                      <a:miter lim="800000"/>
                    </a:lnB>
                  </a:tcPr>
                </a:tc>
              </a:tr>
              <a:tr h="278130">
                <a:tc>
                  <a:txBody>
                    <a:bodyPr/>
                    <a:p>
                      <a:pPr algn="ctr">
                        <a:buClrTx/>
                        <a:buSzTx/>
                        <a:buNone/>
                      </a:pPr>
                      <a:r>
                        <a:rPr lang="zh-CN" sz="1100">
                          <a:solidFill>
                            <a:schemeClr val="tx2"/>
                          </a:solidFill>
                        </a:rPr>
                        <a:t>跨境支付</a:t>
                      </a:r>
                      <a:endParaRPr lang="zh-CN" sz="1100">
                        <a:solidFill>
                          <a:schemeClr val="tx2"/>
                        </a:solidFill>
                      </a:endParaRPr>
                    </a:p>
                  </a:txBody>
                  <a:tcPr marL="12700" marR="12700" marT="12700" vert="horz" anchor="ctr">
                    <a:lnL w="28575" cap="flat" cmpd="sng" algn="ctr">
                      <a:solidFill>
                        <a:schemeClr val="tx1"/>
                      </a:solidFill>
                      <a:prstDash val="solid"/>
                      <a:miter lim="800000"/>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中高</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中高</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中高</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高</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中高</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中高</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en-US" altLang="zh-CN" sz="1100">
                          <a:solidFill>
                            <a:schemeClr val="tx2"/>
                          </a:solidFill>
                        </a:rPr>
                        <a:t>3</a:t>
                      </a:r>
                      <a:endParaRPr lang="en-US" altLang="zh-CN" sz="1100">
                        <a:solidFill>
                          <a:schemeClr val="tx2"/>
                        </a:solidFill>
                      </a:endParaRPr>
                    </a:p>
                  </a:txBody>
                  <a:tcPr marL="12700" marR="12700" marT="12700" vert="horz" anchor="ctr">
                    <a:lnL w="3175">
                      <a:solidFill>
                        <a:schemeClr val="tx1"/>
                      </a:solidFill>
                      <a:prstDash val="solid"/>
                    </a:lnL>
                    <a:lnR w="28575" cap="flat" cmpd="sng" algn="ctr">
                      <a:solidFill>
                        <a:schemeClr val="tx1"/>
                      </a:solidFill>
                      <a:prstDash val="solid"/>
                      <a:miter lim="800000"/>
                    </a:lnR>
                    <a:lnT w="3175" cap="flat" cmpd="sng" algn="ctr">
                      <a:solidFill>
                        <a:schemeClr val="tx1"/>
                      </a:solidFill>
                      <a:prstDash val="solid"/>
                      <a:miter lim="800000"/>
                    </a:lnT>
                    <a:lnB w="3175" cap="flat" cmpd="sng" algn="ctr">
                      <a:solidFill>
                        <a:schemeClr val="tx1"/>
                      </a:solidFill>
                      <a:prstDash val="solid"/>
                      <a:miter lim="800000"/>
                    </a:lnB>
                  </a:tcPr>
                </a:tc>
              </a:tr>
              <a:tr h="278130">
                <a:tc>
                  <a:txBody>
                    <a:bodyPr/>
                    <a:p>
                      <a:pPr algn="ctr">
                        <a:buClrTx/>
                        <a:buSzTx/>
                        <a:buNone/>
                      </a:pPr>
                      <a:r>
                        <a:rPr lang="zh-CN" altLang="en-US" sz="1100">
                          <a:solidFill>
                            <a:schemeClr val="tx2"/>
                          </a:solidFill>
                        </a:rPr>
                        <a:t>资产证券化</a:t>
                      </a:r>
                      <a:endParaRPr lang="zh-CN" altLang="en-US" sz="1100">
                        <a:solidFill>
                          <a:schemeClr val="tx2"/>
                        </a:solidFill>
                      </a:endParaRPr>
                    </a:p>
                  </a:txBody>
                  <a:tcPr marL="12700" marR="12700" marT="12700" vert="horz" anchor="ctr">
                    <a:lnL w="28575" cap="flat" cmpd="sng" algn="ctr">
                      <a:solidFill>
                        <a:schemeClr val="tx1"/>
                      </a:solidFill>
                      <a:prstDash val="solid"/>
                      <a:miter lim="800000"/>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altLang="en-US" sz="1100">
                          <a:solidFill>
                            <a:schemeClr val="tx2"/>
                          </a:solidFill>
                        </a:rPr>
                        <a:t>中</a:t>
                      </a:r>
                      <a:endParaRPr lang="zh-CN" altLang="en-US"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altLang="en-US" sz="1100">
                          <a:solidFill>
                            <a:schemeClr val="tx2"/>
                          </a:solidFill>
                        </a:rPr>
                        <a:t>中</a:t>
                      </a:r>
                      <a:endParaRPr lang="zh-CN" altLang="en-US"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altLang="en-US" sz="1100">
                          <a:solidFill>
                            <a:schemeClr val="tx2"/>
                          </a:solidFill>
                        </a:rPr>
                        <a:t>中</a:t>
                      </a:r>
                      <a:endParaRPr lang="zh-CN" altLang="en-US"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altLang="en-US" sz="1100">
                          <a:solidFill>
                            <a:schemeClr val="tx2"/>
                          </a:solidFill>
                        </a:rPr>
                        <a:t>中高</a:t>
                      </a:r>
                      <a:endParaRPr lang="zh-CN" altLang="en-US"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altLang="en-US" sz="1100">
                          <a:solidFill>
                            <a:schemeClr val="tx2"/>
                          </a:solidFill>
                        </a:rPr>
                        <a:t>中高</a:t>
                      </a:r>
                      <a:endParaRPr lang="zh-CN" altLang="en-US"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altLang="en-US" sz="1100">
                          <a:solidFill>
                            <a:schemeClr val="tx2"/>
                          </a:solidFill>
                        </a:rPr>
                        <a:t>中高</a:t>
                      </a:r>
                      <a:endParaRPr lang="zh-CN" altLang="en-US"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altLang="en-US" sz="1100">
                          <a:solidFill>
                            <a:schemeClr val="tx2"/>
                          </a:solidFill>
                        </a:rPr>
                        <a:t>中高</a:t>
                      </a:r>
                      <a:endParaRPr lang="zh-CN" altLang="en-US"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en-US" altLang="zh-CN" sz="1100">
                          <a:solidFill>
                            <a:schemeClr val="tx2"/>
                          </a:solidFill>
                        </a:rPr>
                        <a:t>3</a:t>
                      </a:r>
                      <a:endParaRPr lang="en-US" altLang="zh-CN" sz="1100">
                        <a:solidFill>
                          <a:schemeClr val="tx2"/>
                        </a:solidFill>
                      </a:endParaRPr>
                    </a:p>
                  </a:txBody>
                  <a:tcPr marL="12700" marR="12700" marT="12700" vert="horz" anchor="ctr">
                    <a:lnL w="3175">
                      <a:solidFill>
                        <a:schemeClr val="tx1"/>
                      </a:solidFill>
                      <a:prstDash val="solid"/>
                    </a:lnL>
                    <a:lnR w="28575" cap="flat" cmpd="sng" algn="ctr">
                      <a:solidFill>
                        <a:schemeClr val="tx1"/>
                      </a:solidFill>
                      <a:prstDash val="solid"/>
                      <a:miter lim="800000"/>
                    </a:lnR>
                    <a:lnT w="3175" cap="flat" cmpd="sng" algn="ctr">
                      <a:solidFill>
                        <a:schemeClr val="tx1"/>
                      </a:solidFill>
                      <a:prstDash val="solid"/>
                      <a:miter lim="800000"/>
                    </a:lnT>
                    <a:lnB w="3175" cap="flat" cmpd="sng" algn="ctr">
                      <a:solidFill>
                        <a:schemeClr val="tx1"/>
                      </a:solidFill>
                      <a:prstDash val="solid"/>
                      <a:miter lim="800000"/>
                    </a:lnB>
                  </a:tcPr>
                </a:tc>
              </a:tr>
              <a:tr h="276860">
                <a:tc>
                  <a:txBody>
                    <a:bodyPr/>
                    <a:p>
                      <a:pPr algn="ctr">
                        <a:buClrTx/>
                        <a:buSzTx/>
                        <a:buNone/>
                      </a:pPr>
                      <a:r>
                        <a:rPr lang="zh-CN" sz="1100">
                          <a:solidFill>
                            <a:schemeClr val="tx2"/>
                          </a:solidFill>
                        </a:rPr>
                        <a:t>公益环保</a:t>
                      </a:r>
                      <a:endParaRPr lang="zh-CN" sz="1100">
                        <a:solidFill>
                          <a:schemeClr val="tx2"/>
                        </a:solidFill>
                      </a:endParaRPr>
                    </a:p>
                  </a:txBody>
                  <a:tcPr marL="12700" marR="12700" marT="12700" vert="horz" anchor="ctr">
                    <a:lnL w="28575" cap="flat" cmpd="sng" algn="ctr">
                      <a:solidFill>
                        <a:schemeClr val="tx1"/>
                      </a:solidFill>
                      <a:prstDash val="solid"/>
                      <a:miter lim="800000"/>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中高</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中低</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低</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高</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en-US" altLang="zh-CN" sz="1100">
                          <a:solidFill>
                            <a:schemeClr val="tx2"/>
                          </a:solidFill>
                        </a:rPr>
                        <a:t>3</a:t>
                      </a:r>
                      <a:endParaRPr lang="en-US" altLang="zh-CN" sz="1100">
                        <a:solidFill>
                          <a:schemeClr val="tx2"/>
                        </a:solidFill>
                      </a:endParaRPr>
                    </a:p>
                  </a:txBody>
                  <a:tcPr marL="12700" marR="12700" marT="12700" vert="horz" anchor="ctr">
                    <a:lnL w="3175">
                      <a:solidFill>
                        <a:schemeClr val="tx1"/>
                      </a:solidFill>
                      <a:prstDash val="solid"/>
                    </a:lnL>
                    <a:lnR w="28575" cap="flat" cmpd="sng" algn="ctr">
                      <a:solidFill>
                        <a:schemeClr val="tx1"/>
                      </a:solidFill>
                      <a:prstDash val="solid"/>
                      <a:miter lim="800000"/>
                    </a:lnR>
                    <a:lnT w="3175" cap="flat" cmpd="sng" algn="ctr">
                      <a:solidFill>
                        <a:schemeClr val="tx1"/>
                      </a:solidFill>
                      <a:prstDash val="solid"/>
                      <a:miter lim="800000"/>
                    </a:lnT>
                    <a:lnB w="3175" cap="flat" cmpd="sng" algn="ctr">
                      <a:solidFill>
                        <a:schemeClr val="tx1"/>
                      </a:solidFill>
                      <a:prstDash val="solid"/>
                      <a:miter lim="800000"/>
                    </a:lnB>
                  </a:tcPr>
                </a:tc>
              </a:tr>
              <a:tr h="292735">
                <a:tc>
                  <a:txBody>
                    <a:bodyPr/>
                    <a:p>
                      <a:pPr algn="ctr">
                        <a:buClrTx/>
                        <a:buSzTx/>
                        <a:buNone/>
                      </a:pPr>
                      <a:r>
                        <a:rPr lang="zh-CN" sz="1100">
                          <a:solidFill>
                            <a:schemeClr val="tx2"/>
                          </a:solidFill>
                        </a:rPr>
                        <a:t>房屋租赁</a:t>
                      </a:r>
                      <a:endParaRPr lang="zh-CN" sz="1100">
                        <a:solidFill>
                          <a:schemeClr val="tx2"/>
                        </a:solidFill>
                      </a:endParaRPr>
                    </a:p>
                  </a:txBody>
                  <a:tcPr marL="12700" marR="12700" marT="12700" vert="horz" anchor="ctr">
                    <a:lnL w="28575" cap="flat" cmpd="sng" algn="ctr">
                      <a:solidFill>
                        <a:schemeClr val="tx1"/>
                      </a:solidFill>
                      <a:prstDash val="solid"/>
                      <a:miter lim="800000"/>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中高</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中高</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en-US" altLang="zh-CN" sz="1100">
                          <a:solidFill>
                            <a:schemeClr val="tx2"/>
                          </a:solidFill>
                        </a:rPr>
                        <a:t>2</a:t>
                      </a:r>
                      <a:endParaRPr lang="en-US" altLang="zh-CN" sz="1100">
                        <a:solidFill>
                          <a:schemeClr val="tx2"/>
                        </a:solidFill>
                      </a:endParaRPr>
                    </a:p>
                  </a:txBody>
                  <a:tcPr marL="12700" marR="12700" marT="12700" vert="horz" anchor="ctr">
                    <a:lnL w="3175">
                      <a:solidFill>
                        <a:schemeClr val="tx1"/>
                      </a:solidFill>
                      <a:prstDash val="solid"/>
                    </a:lnL>
                    <a:lnR w="28575" cap="flat" cmpd="sng" algn="ctr">
                      <a:solidFill>
                        <a:schemeClr val="tx1"/>
                      </a:solidFill>
                      <a:prstDash val="solid"/>
                      <a:miter lim="800000"/>
                    </a:lnR>
                    <a:lnT w="3175" cap="flat" cmpd="sng" algn="ctr">
                      <a:solidFill>
                        <a:schemeClr val="tx1"/>
                      </a:solidFill>
                      <a:prstDash val="solid"/>
                      <a:miter lim="800000"/>
                    </a:lnT>
                    <a:lnB w="3175" cap="flat" cmpd="sng" algn="ctr">
                      <a:solidFill>
                        <a:schemeClr val="tx1"/>
                      </a:solidFill>
                      <a:prstDash val="solid"/>
                      <a:miter lim="800000"/>
                    </a:lnB>
                  </a:tcPr>
                </a:tc>
              </a:tr>
              <a:tr h="276225">
                <a:tc>
                  <a:txBody>
                    <a:bodyPr/>
                    <a:p>
                      <a:pPr algn="ctr">
                        <a:buClrTx/>
                        <a:buSzTx/>
                        <a:buNone/>
                      </a:pPr>
                      <a:r>
                        <a:rPr lang="zh-CN" sz="1100">
                          <a:solidFill>
                            <a:schemeClr val="tx2"/>
                          </a:solidFill>
                        </a:rPr>
                        <a:t>医疗理赔</a:t>
                      </a:r>
                      <a:endParaRPr lang="zh-CN" sz="1100">
                        <a:solidFill>
                          <a:schemeClr val="tx2"/>
                        </a:solidFill>
                      </a:endParaRPr>
                    </a:p>
                  </a:txBody>
                  <a:tcPr marL="12700" marR="12700" marT="12700" vert="horz" anchor="ctr">
                    <a:lnL w="28575" cap="flat" cmpd="sng" algn="ctr">
                      <a:solidFill>
                        <a:schemeClr val="tx1"/>
                      </a:solidFill>
                      <a:prstDash val="solid"/>
                      <a:miter lim="800000"/>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中高</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中高</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en-US" altLang="zh-CN" sz="1100">
                          <a:solidFill>
                            <a:schemeClr val="tx2"/>
                          </a:solidFill>
                        </a:rPr>
                        <a:t>2</a:t>
                      </a:r>
                      <a:endParaRPr lang="en-US" altLang="zh-CN" sz="1100">
                        <a:solidFill>
                          <a:schemeClr val="tx2"/>
                        </a:solidFill>
                      </a:endParaRPr>
                    </a:p>
                  </a:txBody>
                  <a:tcPr marL="12700" marR="12700" marT="12700" vert="horz" anchor="ctr">
                    <a:lnL w="3175">
                      <a:solidFill>
                        <a:schemeClr val="tx1"/>
                      </a:solidFill>
                      <a:prstDash val="solid"/>
                    </a:lnL>
                    <a:lnR w="28575" cap="flat" cmpd="sng" algn="ctr">
                      <a:solidFill>
                        <a:schemeClr val="tx1"/>
                      </a:solidFill>
                      <a:prstDash val="solid"/>
                      <a:miter lim="800000"/>
                    </a:lnR>
                    <a:lnT w="3175" cap="flat" cmpd="sng" algn="ctr">
                      <a:solidFill>
                        <a:schemeClr val="tx1"/>
                      </a:solidFill>
                      <a:prstDash val="solid"/>
                      <a:miter lim="800000"/>
                    </a:lnT>
                    <a:lnB w="3175" cap="flat" cmpd="sng" algn="ctr">
                      <a:solidFill>
                        <a:schemeClr val="tx1"/>
                      </a:solidFill>
                      <a:prstDash val="solid"/>
                      <a:miter lim="800000"/>
                    </a:lnB>
                  </a:tcPr>
                </a:tc>
              </a:tr>
              <a:tr h="688975">
                <a:tc>
                  <a:txBody>
                    <a:bodyPr/>
                    <a:p>
                      <a:pPr algn="ctr">
                        <a:buClrTx/>
                        <a:buSzTx/>
                        <a:buNone/>
                      </a:pPr>
                      <a:r>
                        <a:rPr lang="zh-CN" sz="1100">
                          <a:solidFill>
                            <a:schemeClr val="tx2"/>
                          </a:solidFill>
                        </a:rPr>
                        <a:t>版权保护</a:t>
                      </a:r>
                      <a:endParaRPr lang="zh-CN" sz="1100">
                        <a:solidFill>
                          <a:schemeClr val="tx2"/>
                        </a:solidFill>
                      </a:endParaRPr>
                    </a:p>
                  </a:txBody>
                  <a:tcPr marL="12700" marR="12700" marT="12700" vert="horz" anchor="ctr">
                    <a:lnL w="28575" cap="flat" cmpd="sng" algn="ctr">
                      <a:solidFill>
                        <a:schemeClr val="tx1"/>
                      </a:solidFill>
                      <a:prstDash val="solid"/>
                      <a:miter lim="800000"/>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中高</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高</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中高</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中低</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中低</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中低</a:t>
                      </a:r>
                      <a:endParaRPr lang="zh-CN" sz="1100">
                        <a:solidFill>
                          <a:schemeClr val="tx2"/>
                        </a:solidFill>
                      </a:endParaRPr>
                    </a:p>
                    <a:p>
                      <a:pPr algn="ctr">
                        <a:buClrTx/>
                        <a:buSzTx/>
                        <a:buNone/>
                      </a:pPr>
                      <a:r>
                        <a:rPr lang="zh-CN" sz="1100">
                          <a:solidFill>
                            <a:schemeClr val="tx2"/>
                          </a:solidFill>
                        </a:rPr>
                        <a:t>已有合作伙伴切入</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en-US" altLang="zh-CN" sz="1100">
                          <a:solidFill>
                            <a:schemeClr val="tx2"/>
                          </a:solidFill>
                        </a:rPr>
                        <a:t>2</a:t>
                      </a:r>
                      <a:endParaRPr lang="en-US" altLang="zh-CN" sz="1100">
                        <a:solidFill>
                          <a:schemeClr val="tx2"/>
                        </a:solidFill>
                      </a:endParaRPr>
                    </a:p>
                  </a:txBody>
                  <a:tcPr marL="12700" marR="12700" marT="12700" vert="horz" anchor="ctr">
                    <a:lnL w="3175">
                      <a:solidFill>
                        <a:schemeClr val="tx1"/>
                      </a:solidFill>
                      <a:prstDash val="solid"/>
                    </a:lnL>
                    <a:lnR w="28575" cap="flat" cmpd="sng" algn="ctr">
                      <a:solidFill>
                        <a:schemeClr val="tx1"/>
                      </a:solidFill>
                      <a:prstDash val="solid"/>
                      <a:miter lim="800000"/>
                    </a:lnR>
                    <a:lnT w="3175" cap="flat" cmpd="sng" algn="ctr">
                      <a:solidFill>
                        <a:schemeClr val="tx1"/>
                      </a:solidFill>
                      <a:prstDash val="solid"/>
                      <a:miter lim="800000"/>
                    </a:lnT>
                    <a:lnB w="3175" cap="flat" cmpd="sng" algn="ctr">
                      <a:solidFill>
                        <a:schemeClr val="tx1"/>
                      </a:solidFill>
                      <a:prstDash val="solid"/>
                      <a:miter lim="800000"/>
                    </a:lnB>
                  </a:tcPr>
                </a:tc>
              </a:tr>
              <a:tr h="685800">
                <a:tc>
                  <a:txBody>
                    <a:bodyPr/>
                    <a:p>
                      <a:pPr algn="ctr">
                        <a:buClrTx/>
                        <a:buSzTx/>
                        <a:buNone/>
                      </a:pPr>
                      <a:r>
                        <a:rPr lang="zh-CN" sz="1100">
                          <a:solidFill>
                            <a:schemeClr val="tx2"/>
                          </a:solidFill>
                        </a:rPr>
                        <a:t>电子发票</a:t>
                      </a:r>
                      <a:endParaRPr lang="zh-CN" sz="1100">
                        <a:solidFill>
                          <a:schemeClr val="tx2"/>
                        </a:solidFill>
                      </a:endParaRPr>
                    </a:p>
                  </a:txBody>
                  <a:tcPr marL="12700" marR="12700" marT="12700" vert="horz" anchor="ctr">
                    <a:lnL w="28575" cap="flat" cmpd="sng" algn="ctr">
                      <a:solidFill>
                        <a:schemeClr val="tx1"/>
                      </a:solidFill>
                      <a:prstDash val="solid"/>
                      <a:miter lim="800000"/>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高</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中低</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zh-CN" sz="1100">
                          <a:solidFill>
                            <a:schemeClr val="tx2"/>
                          </a:solidFill>
                        </a:rPr>
                        <a:t>中低</a:t>
                      </a:r>
                      <a:endParaRPr lang="zh-CN" sz="1100">
                        <a:solidFill>
                          <a:schemeClr val="tx2"/>
                        </a:solidFill>
                      </a:endParaRPr>
                    </a:p>
                    <a:p>
                      <a:pPr algn="ctr">
                        <a:buClrTx/>
                        <a:buSzTx/>
                        <a:buNone/>
                      </a:pPr>
                      <a:r>
                        <a:rPr lang="zh-CN" sz="1100">
                          <a:solidFill>
                            <a:schemeClr val="tx2"/>
                          </a:solidFill>
                        </a:rPr>
                        <a:t>已有合作伙伴切入</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3175" cap="flat" cmpd="sng" algn="ctr">
                      <a:solidFill>
                        <a:schemeClr val="tx1"/>
                      </a:solidFill>
                      <a:prstDash val="solid"/>
                      <a:miter lim="800000"/>
                    </a:lnB>
                  </a:tcPr>
                </a:tc>
                <a:tc>
                  <a:txBody>
                    <a:bodyPr/>
                    <a:p>
                      <a:pPr algn="ctr">
                        <a:buClrTx/>
                        <a:buSzTx/>
                        <a:buNone/>
                      </a:pPr>
                      <a:r>
                        <a:rPr lang="en-US" altLang="zh-CN" sz="1100">
                          <a:solidFill>
                            <a:schemeClr val="tx2"/>
                          </a:solidFill>
                        </a:rPr>
                        <a:t>1</a:t>
                      </a:r>
                      <a:endParaRPr lang="en-US" altLang="zh-CN" sz="1100">
                        <a:solidFill>
                          <a:schemeClr val="tx2"/>
                        </a:solidFill>
                      </a:endParaRPr>
                    </a:p>
                  </a:txBody>
                  <a:tcPr marL="12700" marR="12700" marT="12700" vert="horz" anchor="ctr">
                    <a:lnL w="3175">
                      <a:solidFill>
                        <a:schemeClr val="tx1"/>
                      </a:solidFill>
                      <a:prstDash val="solid"/>
                    </a:lnL>
                    <a:lnR w="28575" cap="flat" cmpd="sng" algn="ctr">
                      <a:solidFill>
                        <a:schemeClr val="tx1"/>
                      </a:solidFill>
                      <a:prstDash val="solid"/>
                      <a:miter lim="800000"/>
                    </a:lnR>
                    <a:lnT w="3175" cap="flat" cmpd="sng" algn="ctr">
                      <a:solidFill>
                        <a:schemeClr val="tx1"/>
                      </a:solidFill>
                      <a:prstDash val="solid"/>
                      <a:miter lim="800000"/>
                    </a:lnT>
                    <a:lnB w="3175" cap="flat" cmpd="sng" algn="ctr">
                      <a:solidFill>
                        <a:schemeClr val="tx1"/>
                      </a:solidFill>
                      <a:prstDash val="solid"/>
                      <a:miter lim="800000"/>
                    </a:lnB>
                  </a:tcPr>
                </a:tc>
              </a:tr>
              <a:tr h="688975">
                <a:tc>
                  <a:txBody>
                    <a:bodyPr/>
                    <a:p>
                      <a:pPr algn="ctr">
                        <a:buClrTx/>
                        <a:buSzTx/>
                        <a:buNone/>
                      </a:pPr>
                      <a:r>
                        <a:rPr lang="zh-CN" sz="1100">
                          <a:solidFill>
                            <a:schemeClr val="tx2"/>
                          </a:solidFill>
                        </a:rPr>
                        <a:t>供应链金融</a:t>
                      </a:r>
                      <a:endParaRPr lang="zh-CN" sz="1100">
                        <a:solidFill>
                          <a:schemeClr val="tx2"/>
                        </a:solidFill>
                      </a:endParaRPr>
                    </a:p>
                  </a:txBody>
                  <a:tcPr marL="12700" marR="12700" marT="12700" vert="horz" anchor="ctr">
                    <a:lnL w="28575" cap="flat" cmpd="sng" algn="ctr">
                      <a:solidFill>
                        <a:schemeClr val="tx1"/>
                      </a:solidFill>
                      <a:prstDash val="solid"/>
                      <a:miter lim="800000"/>
                    </a:lnL>
                    <a:lnR w="3175">
                      <a:solidFill>
                        <a:schemeClr val="tx1"/>
                      </a:solidFill>
                      <a:prstDash val="solid"/>
                    </a:lnR>
                    <a:lnT w="3175" cap="flat" cmpd="sng" algn="ctr">
                      <a:solidFill>
                        <a:schemeClr val="tx1"/>
                      </a:solidFill>
                      <a:prstDash val="solid"/>
                      <a:miter lim="800000"/>
                    </a:lnT>
                    <a:lnB w="28575" cap="flat" cmpd="sng" algn="ctr">
                      <a:solidFill>
                        <a:schemeClr val="tx1"/>
                      </a:solidFill>
                      <a:prstDash val="solid"/>
                      <a:miter lim="800000"/>
                    </a:lnB>
                  </a:tcPr>
                </a:tc>
                <a:tc>
                  <a:txBody>
                    <a:bodyPr/>
                    <a:p>
                      <a:pPr algn="ctr">
                        <a:buClrTx/>
                        <a:buSzTx/>
                        <a:buNone/>
                      </a:pPr>
                      <a:r>
                        <a:rPr lang="zh-CN" sz="1100">
                          <a:solidFill>
                            <a:schemeClr val="tx2"/>
                          </a:solidFill>
                        </a:rPr>
                        <a:t>高</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28575" cap="flat" cmpd="sng" algn="ctr">
                      <a:solidFill>
                        <a:schemeClr val="tx1"/>
                      </a:solidFill>
                      <a:prstDash val="solid"/>
                      <a:miter lim="800000"/>
                    </a:lnB>
                  </a:tcPr>
                </a:tc>
                <a:tc>
                  <a:txBody>
                    <a:bodyPr/>
                    <a:p>
                      <a:pPr algn="ctr">
                        <a:buClrTx/>
                        <a:buSzTx/>
                        <a:buNone/>
                      </a:pPr>
                      <a:r>
                        <a:rPr lang="zh-CN" sz="1100">
                          <a:solidFill>
                            <a:schemeClr val="tx2"/>
                          </a:solidFill>
                        </a:rPr>
                        <a:t>高</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28575" cap="flat" cmpd="sng" algn="ctr">
                      <a:solidFill>
                        <a:schemeClr val="tx1"/>
                      </a:solidFill>
                      <a:prstDash val="solid"/>
                      <a:miter lim="800000"/>
                    </a:lnB>
                  </a:tcPr>
                </a:tc>
                <a:tc>
                  <a:txBody>
                    <a:bodyPr/>
                    <a:p>
                      <a:pPr algn="ctr">
                        <a:buClrTx/>
                        <a:buSzTx/>
                        <a:buNone/>
                      </a:pPr>
                      <a:r>
                        <a:rPr lang="zh-CN" sz="1100">
                          <a:solidFill>
                            <a:schemeClr val="tx2"/>
                          </a:solidFill>
                        </a:rPr>
                        <a:t>中</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28575" cap="flat" cmpd="sng" algn="ctr">
                      <a:solidFill>
                        <a:schemeClr val="tx1"/>
                      </a:solidFill>
                      <a:prstDash val="solid"/>
                      <a:miter lim="800000"/>
                    </a:lnB>
                  </a:tcPr>
                </a:tc>
                <a:tc>
                  <a:txBody>
                    <a:bodyPr/>
                    <a:p>
                      <a:pPr algn="ctr">
                        <a:buClrTx/>
                        <a:buSzTx/>
                        <a:buNone/>
                      </a:pPr>
                      <a:r>
                        <a:rPr lang="zh-CN" sz="1100">
                          <a:solidFill>
                            <a:schemeClr val="tx2"/>
                          </a:solidFill>
                        </a:rPr>
                        <a:t>中高</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28575" cap="flat" cmpd="sng" algn="ctr">
                      <a:solidFill>
                        <a:schemeClr val="tx1"/>
                      </a:solidFill>
                      <a:prstDash val="solid"/>
                      <a:miter lim="800000"/>
                    </a:lnB>
                  </a:tcPr>
                </a:tc>
                <a:tc>
                  <a:txBody>
                    <a:bodyPr/>
                    <a:p>
                      <a:pPr algn="ctr">
                        <a:buClrTx/>
                        <a:buSzTx/>
                        <a:buNone/>
                      </a:pPr>
                      <a:r>
                        <a:rPr lang="zh-CN" sz="1100">
                          <a:solidFill>
                            <a:schemeClr val="tx2"/>
                          </a:solidFill>
                        </a:rPr>
                        <a:t>高</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28575" cap="flat" cmpd="sng" algn="ctr">
                      <a:solidFill>
                        <a:schemeClr val="tx1"/>
                      </a:solidFill>
                      <a:prstDash val="solid"/>
                      <a:miter lim="800000"/>
                    </a:lnB>
                  </a:tcPr>
                </a:tc>
                <a:tc>
                  <a:txBody>
                    <a:bodyPr/>
                    <a:p>
                      <a:pPr algn="ctr">
                        <a:buClrTx/>
                        <a:buSzTx/>
                        <a:buNone/>
                      </a:pPr>
                      <a:r>
                        <a:rPr lang="zh-CN" sz="1100">
                          <a:solidFill>
                            <a:schemeClr val="tx2"/>
                          </a:solidFill>
                        </a:rPr>
                        <a:t>中高</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28575" cap="flat" cmpd="sng" algn="ctr">
                      <a:solidFill>
                        <a:schemeClr val="tx1"/>
                      </a:solidFill>
                      <a:prstDash val="solid"/>
                      <a:miter lim="800000"/>
                    </a:lnB>
                  </a:tcPr>
                </a:tc>
                <a:tc>
                  <a:txBody>
                    <a:bodyPr/>
                    <a:p>
                      <a:pPr algn="ctr">
                        <a:buClrTx/>
                        <a:buSzTx/>
                        <a:buNone/>
                      </a:pPr>
                      <a:r>
                        <a:rPr lang="zh-CN" sz="1100">
                          <a:solidFill>
                            <a:schemeClr val="tx2"/>
                          </a:solidFill>
                        </a:rPr>
                        <a:t>低</a:t>
                      </a:r>
                      <a:endParaRPr lang="zh-CN" sz="1100">
                        <a:solidFill>
                          <a:schemeClr val="tx2"/>
                        </a:solidFill>
                      </a:endParaRPr>
                    </a:p>
                    <a:p>
                      <a:pPr algn="ctr">
                        <a:buClrTx/>
                        <a:buSzTx/>
                        <a:buNone/>
                      </a:pPr>
                      <a:r>
                        <a:rPr lang="zh-CN" sz="1100">
                          <a:solidFill>
                            <a:schemeClr val="tx2"/>
                          </a:solidFill>
                        </a:rPr>
                        <a:t>已有CNC团队在做</a:t>
                      </a:r>
                      <a:endParaRPr lang="zh-CN" sz="1100">
                        <a:solidFill>
                          <a:schemeClr val="tx2"/>
                        </a:solidFill>
                      </a:endParaRPr>
                    </a:p>
                  </a:txBody>
                  <a:tcPr marL="12700" marR="12700" marT="12700" vert="horz" anchor="ctr">
                    <a:lnL w="3175">
                      <a:solidFill>
                        <a:schemeClr val="tx1"/>
                      </a:solidFill>
                      <a:prstDash val="solid"/>
                    </a:lnL>
                    <a:lnR w="3175">
                      <a:solidFill>
                        <a:schemeClr val="tx1"/>
                      </a:solidFill>
                      <a:prstDash val="solid"/>
                    </a:lnR>
                    <a:lnT w="3175" cap="flat" cmpd="sng" algn="ctr">
                      <a:solidFill>
                        <a:schemeClr val="tx1"/>
                      </a:solidFill>
                      <a:prstDash val="solid"/>
                      <a:miter lim="800000"/>
                    </a:lnT>
                    <a:lnB w="28575" cap="flat" cmpd="sng" algn="ctr">
                      <a:solidFill>
                        <a:schemeClr val="tx1"/>
                      </a:solidFill>
                      <a:prstDash val="solid"/>
                      <a:miter lim="800000"/>
                    </a:lnB>
                  </a:tcPr>
                </a:tc>
                <a:tc>
                  <a:txBody>
                    <a:bodyPr/>
                    <a:p>
                      <a:pPr algn="ctr">
                        <a:buClrTx/>
                        <a:buSzTx/>
                        <a:buNone/>
                      </a:pPr>
                      <a:r>
                        <a:rPr lang="en-US" altLang="zh-CN" sz="1100">
                          <a:solidFill>
                            <a:schemeClr val="tx2"/>
                          </a:solidFill>
                        </a:rPr>
                        <a:t>1</a:t>
                      </a:r>
                      <a:endParaRPr lang="en-US" altLang="zh-CN" sz="1100">
                        <a:solidFill>
                          <a:schemeClr val="tx2"/>
                        </a:solidFill>
                      </a:endParaRPr>
                    </a:p>
                  </a:txBody>
                  <a:tcPr marL="12700" marR="12700" marT="12700" vert="horz" anchor="ctr">
                    <a:lnL w="3175">
                      <a:solidFill>
                        <a:schemeClr val="tx1"/>
                      </a:solidFill>
                      <a:prstDash val="solid"/>
                    </a:lnL>
                    <a:lnR w="28575" cap="flat" cmpd="sng" algn="ctr">
                      <a:solidFill>
                        <a:schemeClr val="tx1"/>
                      </a:solidFill>
                      <a:prstDash val="solid"/>
                      <a:miter lim="800000"/>
                    </a:lnR>
                    <a:lnT w="3175" cap="flat" cmpd="sng" algn="ctr">
                      <a:solidFill>
                        <a:schemeClr val="tx1"/>
                      </a:solidFill>
                      <a:prstDash val="solid"/>
                      <a:miter lim="800000"/>
                    </a:lnT>
                    <a:lnB w="28575" cap="flat" cmpd="sng" algn="ctr">
                      <a:solidFill>
                        <a:schemeClr val="tx1"/>
                      </a:solidFill>
                      <a:prstDash val="solid"/>
                      <a:miter lim="800000"/>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zh-CN" altLang="en-US" b="1" dirty="0">
                <a:ea typeface="微软雅黑" panose="020B0503020204020204" pitchFamily="34" charset="-122"/>
                <a:cs typeface="+mn-ea"/>
                <a:sym typeface="Arial" panose="020B0604020202090204" pitchFamily="34" charset="0"/>
              </a:rPr>
              <a:t>区块链</a:t>
            </a:r>
            <a:r>
              <a:rPr lang="en-US" altLang="zh-CN" b="1" dirty="0">
                <a:ea typeface="微软雅黑" panose="020B0503020204020204" pitchFamily="34" charset="-122"/>
                <a:cs typeface="+mn-ea"/>
                <a:sym typeface="Arial" panose="020B0604020202090204" pitchFamily="34" charset="0"/>
              </a:rPr>
              <a:t>SaaS</a:t>
            </a:r>
            <a:r>
              <a:rPr lang="zh-CN" altLang="en-US" b="1" dirty="0">
                <a:ea typeface="微软雅黑" panose="020B0503020204020204" pitchFamily="34" charset="-122"/>
                <a:cs typeface="+mn-ea"/>
                <a:sym typeface="Arial" panose="020B0604020202090204" pitchFamily="34" charset="0"/>
              </a:rPr>
              <a:t>产品的落地思考</a:t>
            </a:r>
            <a:endParaRPr lang="zh-CN" altLang="en-US" b="1" dirty="0">
              <a:ea typeface="微软雅黑" panose="020B0503020204020204" pitchFamily="34" charset="-122"/>
              <a:cs typeface="+mn-ea"/>
              <a:sym typeface="Arial" panose="020B0604020202090204" pitchFamily="34" charset="0"/>
            </a:endParaRPr>
          </a:p>
        </p:txBody>
      </p:sp>
      <p:sp>
        <p:nvSpPr>
          <p:cNvPr id="140" name="矩形 139"/>
          <p:cNvSpPr>
            <a:spLocks noChangeAspect="1"/>
          </p:cNvSpPr>
          <p:nvPr/>
        </p:nvSpPr>
        <p:spPr>
          <a:xfrm>
            <a:off x="829945" y="1224280"/>
            <a:ext cx="10550525" cy="4947920"/>
          </a:xfrm>
          <a:prstGeom prst="rect">
            <a:avLst/>
          </a:prstGeom>
          <a:noFill/>
          <a:ln w="3175">
            <a:solidFill>
              <a:srgbClr val="1E53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graphicFrame>
        <p:nvGraphicFramePr>
          <p:cNvPr id="128" name="表格 127"/>
          <p:cNvGraphicFramePr>
            <a:graphicFrameLocks noGrp="1"/>
          </p:cNvGraphicFramePr>
          <p:nvPr>
            <p:custDataLst>
              <p:tags r:id="rId1"/>
            </p:custDataLst>
          </p:nvPr>
        </p:nvGraphicFramePr>
        <p:xfrm>
          <a:off x="1158049" y="1502566"/>
          <a:ext cx="9875520" cy="4392295"/>
        </p:xfrm>
        <a:graphic>
          <a:graphicData uri="http://schemas.openxmlformats.org/drawingml/2006/table">
            <a:tbl>
              <a:tblPr firstRow="1" bandRow="1">
                <a:tableStyleId>{073A0DAA-6AF3-43AB-8588-CEC1D06C72B9}</a:tableStyleId>
              </a:tblPr>
              <a:tblGrid>
                <a:gridCol w="4189730"/>
                <a:gridCol w="1503045"/>
                <a:gridCol w="4182745"/>
              </a:tblGrid>
              <a:tr h="607060">
                <a:tc>
                  <a:txBody>
                    <a:bodyPr/>
                    <a:p>
                      <a:pPr algn="ctr"/>
                      <a:r>
                        <a:rPr lang="zh-CN" altLang="en-US" sz="2000" dirty="0">
                          <a:solidFill>
                            <a:schemeClr val="bg1"/>
                          </a:solidFill>
                          <a:latin typeface="微软雅黑" panose="020B0503020204020204" pitchFamily="34" charset="-122"/>
                          <a:ea typeface="微软雅黑" panose="020B0503020204020204" pitchFamily="34" charset="-122"/>
                          <a:cs typeface="+mn-ea"/>
                          <a:sym typeface="Arial" panose="020B0604020202090204" pitchFamily="34" charset="0"/>
                        </a:rPr>
                        <a:t>区块链</a:t>
                      </a:r>
                      <a:r>
                        <a:rPr lang="en-US" altLang="zh-CN" sz="2000" dirty="0">
                          <a:solidFill>
                            <a:schemeClr val="bg1"/>
                          </a:solidFill>
                          <a:latin typeface="微软雅黑" panose="020B0503020204020204" pitchFamily="34" charset="-122"/>
                          <a:ea typeface="微软雅黑" panose="020B0503020204020204" pitchFamily="34" charset="-122"/>
                          <a:cs typeface="+mn-ea"/>
                          <a:sym typeface="Arial" panose="020B0604020202090204" pitchFamily="34" charset="0"/>
                        </a:rPr>
                        <a:t>SaaS</a:t>
                      </a:r>
                      <a:r>
                        <a:rPr lang="zh-CN" altLang="en-US" sz="2000" dirty="0">
                          <a:solidFill>
                            <a:schemeClr val="bg1"/>
                          </a:solidFill>
                          <a:latin typeface="微软雅黑" panose="020B0503020204020204" pitchFamily="34" charset="-122"/>
                          <a:ea typeface="微软雅黑" panose="020B0503020204020204" pitchFamily="34" charset="-122"/>
                          <a:cs typeface="+mn-ea"/>
                          <a:sym typeface="Arial" panose="020B0604020202090204" pitchFamily="34" charset="0"/>
                        </a:rPr>
                        <a:t>产品</a:t>
                      </a:r>
                      <a:endParaRPr lang="zh-CN" altLang="en-US" sz="2000" dirty="0">
                        <a:solidFill>
                          <a:schemeClr val="bg1"/>
                        </a:solidFill>
                        <a:latin typeface="微软雅黑" panose="020B0503020204020204" pitchFamily="34" charset="-122"/>
                        <a:ea typeface="微软雅黑" panose="020B0503020204020204" pitchFamily="34" charset="-122"/>
                        <a:cs typeface="+mn-ea"/>
                        <a:sym typeface="Arial" panose="020B0604020202090204" pitchFamily="34" charset="0"/>
                      </a:endParaRPr>
                    </a:p>
                  </a:txBody>
                  <a:tcPr anchor="ctr">
                    <a:lnL w="12700" cmpd="sng">
                      <a:noFill/>
                    </a:lnL>
                    <a:lnR w="3175" cap="flat" cmpd="sng" algn="ctr">
                      <a:solidFill>
                        <a:srgbClr val="1E53A4"/>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rgbClr val="1E53A4"/>
                      </a:solidFill>
                      <a:prstDash val="solid"/>
                      <a:round/>
                      <a:headEnd type="none" w="med" len="med"/>
                      <a:tailEnd type="none" w="med" len="med"/>
                    </a:lnB>
                    <a:lnTlToBr w="12700" cmpd="sng">
                      <a:noFill/>
                      <a:prstDash val="solid"/>
                    </a:lnTlToBr>
                    <a:lnBlToTr w="12700" cmpd="sng">
                      <a:noFill/>
                      <a:prstDash val="solid"/>
                    </a:lnBlToTr>
                    <a:solidFill>
                      <a:srgbClr val="1E53A4"/>
                    </a:solidFill>
                  </a:tcPr>
                </a:tc>
                <a:tc>
                  <a:txBody>
                    <a:bodyPr/>
                    <a:p>
                      <a:pPr algn="ctr"/>
                      <a:r>
                        <a:rPr lang="en-US" altLang="zh-CN" sz="2400" dirty="0">
                          <a:solidFill>
                            <a:schemeClr val="bg1"/>
                          </a:solidFill>
                          <a:latin typeface="微软雅黑" panose="020B0503020204020204" pitchFamily="34" charset="-122"/>
                          <a:ea typeface="微软雅黑" panose="020B0503020204020204" pitchFamily="34" charset="-122"/>
                          <a:cs typeface="+mn-ea"/>
                          <a:sym typeface="Arial" panose="020B0604020202090204" pitchFamily="34" charset="0"/>
                        </a:rPr>
                        <a:t>VS</a:t>
                      </a:r>
                      <a:endParaRPr lang="en-US" altLang="zh-CN" sz="2400" dirty="0">
                        <a:solidFill>
                          <a:schemeClr val="bg1"/>
                        </a:solidFill>
                        <a:latin typeface="微软雅黑" panose="020B0503020204020204" pitchFamily="34" charset="-122"/>
                        <a:ea typeface="微软雅黑" panose="020B0503020204020204" pitchFamily="34" charset="-122"/>
                        <a:cs typeface="+mn-ea"/>
                        <a:sym typeface="Arial" panose="020B0604020202090204" pitchFamily="34" charset="0"/>
                      </a:endParaRPr>
                    </a:p>
                  </a:txBody>
                  <a:tcPr anchor="ctr">
                    <a:lnL w="3175" cap="flat" cmpd="sng" algn="ctr">
                      <a:solidFill>
                        <a:srgbClr val="1E53A4"/>
                      </a:solidFill>
                      <a:prstDash val="solid"/>
                      <a:round/>
                      <a:headEnd type="none" w="med" len="med"/>
                      <a:tailEnd type="none" w="med" len="med"/>
                    </a:lnL>
                    <a:lnR w="3175" cap="flat" cmpd="sng" algn="ctr">
                      <a:solidFill>
                        <a:srgbClr val="1E53A4"/>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rgbClr val="1E53A4"/>
                      </a:solidFill>
                      <a:prstDash val="solid"/>
                      <a:round/>
                      <a:headEnd type="none" w="med" len="med"/>
                      <a:tailEnd type="none" w="med" len="med"/>
                    </a:lnB>
                    <a:lnTlToBr w="12700" cmpd="sng">
                      <a:noFill/>
                      <a:prstDash val="solid"/>
                    </a:lnTlToBr>
                    <a:lnBlToTr w="12700" cmpd="sng">
                      <a:noFill/>
                      <a:prstDash val="solid"/>
                    </a:lnBlToTr>
                    <a:solidFill>
                      <a:srgbClr val="1E53A4"/>
                    </a:solidFill>
                  </a:tcPr>
                </a:tc>
                <a:tc>
                  <a:txBody>
                    <a:bodyPr/>
                    <a:p>
                      <a:pPr algn="ctr"/>
                      <a:r>
                        <a:rPr lang="zh-CN" altLang="en-US" sz="2000" dirty="0">
                          <a:solidFill>
                            <a:schemeClr val="bg1"/>
                          </a:solidFill>
                          <a:latin typeface="微软雅黑" panose="020B0503020204020204" pitchFamily="34" charset="-122"/>
                          <a:ea typeface="微软雅黑" panose="020B0503020204020204" pitchFamily="34" charset="-122"/>
                          <a:cs typeface="+mn-ea"/>
                          <a:sym typeface="Arial" panose="020B0604020202090204" pitchFamily="34" charset="0"/>
                        </a:rPr>
                        <a:t>传统</a:t>
                      </a:r>
                      <a:r>
                        <a:rPr lang="en-US" altLang="zh-CN" sz="2000" dirty="0">
                          <a:solidFill>
                            <a:schemeClr val="bg1"/>
                          </a:solidFill>
                          <a:latin typeface="微软雅黑" panose="020B0503020204020204" pitchFamily="34" charset="-122"/>
                          <a:ea typeface="微软雅黑" panose="020B0503020204020204" pitchFamily="34" charset="-122"/>
                          <a:cs typeface="+mn-ea"/>
                          <a:sym typeface="Arial" panose="020B0604020202090204" pitchFamily="34" charset="0"/>
                        </a:rPr>
                        <a:t>SaaS</a:t>
                      </a:r>
                      <a:r>
                        <a:rPr lang="zh-CN" altLang="en-US" sz="2000" dirty="0">
                          <a:solidFill>
                            <a:schemeClr val="bg1"/>
                          </a:solidFill>
                          <a:latin typeface="微软雅黑" panose="020B0503020204020204" pitchFamily="34" charset="-122"/>
                          <a:ea typeface="微软雅黑" panose="020B0503020204020204" pitchFamily="34" charset="-122"/>
                          <a:cs typeface="+mn-ea"/>
                          <a:sym typeface="Arial" panose="020B0604020202090204" pitchFamily="34" charset="0"/>
                        </a:rPr>
                        <a:t>产品</a:t>
                      </a:r>
                      <a:endParaRPr lang="zh-CN" altLang="en-US" sz="2000" dirty="0">
                        <a:solidFill>
                          <a:schemeClr val="bg1"/>
                        </a:solidFill>
                        <a:latin typeface="微软雅黑" panose="020B0503020204020204" pitchFamily="34" charset="-122"/>
                        <a:ea typeface="微软雅黑" panose="020B0503020204020204" pitchFamily="34" charset="-122"/>
                        <a:cs typeface="+mn-ea"/>
                        <a:sym typeface="Arial" panose="020B0604020202090204" pitchFamily="34" charset="0"/>
                      </a:endParaRPr>
                    </a:p>
                  </a:txBody>
                  <a:tcPr anchor="ctr">
                    <a:lnL w="3175" cap="flat" cmpd="sng" algn="ctr">
                      <a:solidFill>
                        <a:srgbClr val="1E53A4"/>
                      </a:solidFill>
                      <a:prstDash val="solid"/>
                      <a:round/>
                      <a:headEnd type="none" w="med" len="med"/>
                      <a:tailEnd type="none" w="med" len="med"/>
                    </a:lnL>
                    <a:lnR w="12700" cmpd="sng">
                      <a:noFill/>
                    </a:lnR>
                    <a:lnT w="12700" cap="flat" cmpd="sng" algn="ctr">
                      <a:noFill/>
                      <a:prstDash val="solid"/>
                      <a:round/>
                      <a:headEnd type="none" w="med" len="med"/>
                      <a:tailEnd type="none" w="med" len="med"/>
                    </a:lnT>
                    <a:lnB w="3175" cap="flat" cmpd="sng" algn="ctr">
                      <a:solidFill>
                        <a:srgbClr val="1E53A4"/>
                      </a:solidFill>
                      <a:prstDash val="solid"/>
                      <a:round/>
                      <a:headEnd type="none" w="med" len="med"/>
                      <a:tailEnd type="none" w="med" len="med"/>
                    </a:lnB>
                    <a:lnTlToBr w="12700" cmpd="sng">
                      <a:noFill/>
                      <a:prstDash val="solid"/>
                    </a:lnTlToBr>
                    <a:lnBlToTr w="12700" cmpd="sng">
                      <a:noFill/>
                      <a:prstDash val="solid"/>
                    </a:lnBlToTr>
                    <a:solidFill>
                      <a:srgbClr val="1E53A4"/>
                    </a:solidFill>
                  </a:tcPr>
                </a:tc>
              </a:tr>
              <a:tr h="739458">
                <a:tc rowSpan="2">
                  <a:txBody>
                    <a:bodyPr/>
                    <a:p>
                      <a:pPr marL="0" indent="0" algn="just">
                        <a:buFont typeface="Arial" panose="020B0604020202090204" pitchFamily="34" charset="0"/>
                        <a:buNone/>
                      </a:pPr>
                      <a:r>
                        <a:rPr lang="zh-CN" altLang="en-US" sz="12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数据分布式存储，可信度较高，安全性强，适合多方协作场景，但存在一定性能瓶颈。</a:t>
                      </a:r>
                      <a:endParaRPr lang="zh-CN" altLang="en-US" sz="12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endParaRPr>
                    </a:p>
                  </a:txBody>
                  <a:tcPr anchor="ctr">
                    <a:lnL w="12700" cmpd="sng">
                      <a:noFill/>
                    </a:lnL>
                    <a:lnR w="3175" cap="flat" cmpd="sng" algn="ctr">
                      <a:solidFill>
                        <a:srgbClr val="1E53A4"/>
                      </a:solidFill>
                      <a:prstDash val="solid"/>
                      <a:round/>
                      <a:headEnd type="none" w="med" len="med"/>
                      <a:tailEnd type="none" w="med" len="med"/>
                    </a:lnR>
                    <a:lnT w="3175" cap="flat" cmpd="sng" algn="ctr">
                      <a:solidFill>
                        <a:srgbClr val="1E53A4"/>
                      </a:solidFill>
                      <a:prstDash val="solid"/>
                      <a:round/>
                      <a:headEnd type="none" w="med" len="med"/>
                      <a:tailEnd type="none" w="med" len="med"/>
                    </a:lnT>
                    <a:lnB w="3175" cap="flat" cmpd="sng" algn="ctr">
                      <a:solidFill>
                        <a:srgbClr val="1E53A4"/>
                      </a:solidFill>
                      <a:prstDash val="solid"/>
                      <a:round/>
                      <a:headEnd type="none" w="med" len="med"/>
                      <a:tailEnd type="none" w="med" len="med"/>
                    </a:lnB>
                    <a:lnTlToBr w="12700" cmpd="sng">
                      <a:noFill/>
                      <a:prstDash val="solid"/>
                    </a:lnTlToBr>
                    <a:lnBlToTr w="12700" cmpd="sng">
                      <a:noFill/>
                      <a:prstDash val="solid"/>
                    </a:lnBlToTr>
                    <a:noFill/>
                  </a:tcPr>
                </a:tc>
                <a:tc>
                  <a:txBody>
                    <a:bodyPr/>
                    <a:p>
                      <a:pPr marL="0" algn="ctr" defTabSz="914400" rtl="0" eaLnBrk="1" latinLnBrk="0" hangingPunct="1"/>
                      <a:r>
                        <a:rPr lang="zh-CN" altLang="en-US" sz="1800" b="1" kern="12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产品特点</a:t>
                      </a:r>
                      <a:endParaRPr lang="zh-CN" altLang="en-US" sz="1800" b="1" kern="12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endParaRPr>
                    </a:p>
                  </a:txBody>
                  <a:tcPr marL="36000" marR="36000" anchor="ctr">
                    <a:lnL w="3175" cap="flat" cmpd="sng" algn="ctr">
                      <a:solidFill>
                        <a:srgbClr val="1E53A4"/>
                      </a:solidFill>
                      <a:prstDash val="solid"/>
                      <a:round/>
                      <a:headEnd type="none" w="med" len="med"/>
                      <a:tailEnd type="none" w="med" len="med"/>
                    </a:lnL>
                    <a:lnR w="3175" cap="flat" cmpd="sng" algn="ctr">
                      <a:solidFill>
                        <a:srgbClr val="1E53A4"/>
                      </a:solidFill>
                      <a:prstDash val="solid"/>
                      <a:round/>
                      <a:headEnd type="none" w="med" len="med"/>
                      <a:tailEnd type="none" w="med" len="med"/>
                    </a:lnR>
                    <a:lnT w="3175" cap="flat" cmpd="sng" algn="ctr">
                      <a:solidFill>
                        <a:srgbClr val="1E53A4"/>
                      </a:solidFill>
                      <a:prstDash val="solid"/>
                      <a:round/>
                      <a:headEnd type="none" w="med" len="med"/>
                      <a:tailEnd type="none" w="med" len="med"/>
                    </a:lnT>
                    <a:lnB w="3175" cap="flat" cmpd="sng" algn="ctr">
                      <a:solidFill>
                        <a:srgbClr val="1E53A4"/>
                      </a:solidFill>
                      <a:prstDash val="solid"/>
                      <a:round/>
                      <a:headEnd type="none" w="med" len="med"/>
                      <a:tailEnd type="none" w="med" len="med"/>
                    </a:lnB>
                    <a:lnTlToBr w="12700" cmpd="sng">
                      <a:noFill/>
                      <a:prstDash val="solid"/>
                    </a:lnTlToBr>
                    <a:lnBlToTr w="12700" cmpd="sng">
                      <a:noFill/>
                      <a:prstDash val="solid"/>
                    </a:lnBlToTr>
                    <a:noFill/>
                  </a:tcPr>
                </a:tc>
                <a:tc rowSpan="2">
                  <a:txBody>
                    <a:bodyPr/>
                    <a:p>
                      <a:pPr marL="0" indent="0" algn="just">
                        <a:buFont typeface="Arial" panose="020B0604020202090204" pitchFamily="34" charset="0"/>
                        <a:buNone/>
                      </a:pPr>
                      <a:r>
                        <a:rPr lang="zh-CN" altLang="en-US" sz="1200" kern="1200" dirty="0">
                          <a:solidFill>
                            <a:srgbClr val="1E53A4"/>
                          </a:solidFill>
                          <a:effectLst/>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数据中心化存储，性能较高，用户体验友好，安全性较高，但</a:t>
                      </a:r>
                      <a:r>
                        <a:rPr lang="zh-CN" altLang="en-US" sz="1200" dirty="0">
                          <a:solidFill>
                            <a:srgbClr val="1E53A4"/>
                          </a:solidFill>
                          <a:effectLst/>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可信度一般，</a:t>
                      </a:r>
                      <a:r>
                        <a:rPr lang="zh-CN" altLang="en-US" sz="1200" kern="1200" dirty="0">
                          <a:solidFill>
                            <a:srgbClr val="1E53A4"/>
                          </a:solidFill>
                          <a:effectLst/>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适合独立业务场景。</a:t>
                      </a:r>
                      <a:endParaRPr lang="zh-CN" altLang="en-US" sz="1200" kern="1200" dirty="0">
                        <a:solidFill>
                          <a:srgbClr val="1E53A4"/>
                        </a:solidFill>
                        <a:effectLst/>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a:txBody>
                  <a:tcPr anchor="ctr">
                    <a:lnL w="3175" cap="flat" cmpd="sng" algn="ctr">
                      <a:solidFill>
                        <a:srgbClr val="1E53A4"/>
                      </a:solidFill>
                      <a:prstDash val="solid"/>
                      <a:round/>
                      <a:headEnd type="none" w="med" len="med"/>
                      <a:tailEnd type="none" w="med" len="med"/>
                    </a:lnL>
                    <a:lnR w="12700" cmpd="sng">
                      <a:noFill/>
                    </a:lnR>
                    <a:lnT w="3175" cap="flat" cmpd="sng" algn="ctr">
                      <a:solidFill>
                        <a:srgbClr val="1E53A4"/>
                      </a:solidFill>
                      <a:prstDash val="solid"/>
                      <a:round/>
                      <a:headEnd type="none" w="med" len="med"/>
                      <a:tailEnd type="none" w="med" len="med"/>
                    </a:lnT>
                    <a:lnB w="3175" cap="flat" cmpd="sng" algn="ctr">
                      <a:solidFill>
                        <a:srgbClr val="1E53A4"/>
                      </a:solidFill>
                      <a:prstDash val="solid"/>
                      <a:round/>
                      <a:headEnd type="none" w="med" len="med"/>
                      <a:tailEnd type="none" w="med" len="med"/>
                    </a:lnB>
                    <a:lnTlToBr w="12700" cmpd="sng">
                      <a:noFill/>
                      <a:prstDash val="solid"/>
                    </a:lnTlToBr>
                    <a:lnBlToTr w="12700" cmpd="sng">
                      <a:noFill/>
                      <a:prstDash val="solid"/>
                    </a:lnBlToTr>
                    <a:noFill/>
                  </a:tcPr>
                </a:tc>
              </a:tr>
              <a:tr h="0">
                <a:tc vMerge="1">
                  <a:tcPr anchor="ctr">
                    <a:lnL w="12700" cmpd="sng">
                      <a:noFill/>
                    </a:lnL>
                    <a:lnR w="3175" cap="flat" cmpd="sng" algn="ctr">
                      <a:solidFill>
                        <a:srgbClr val="1E53A4"/>
                      </a:solidFill>
                      <a:prstDash val="solid"/>
                      <a:round/>
                      <a:headEnd type="none" w="med" len="med"/>
                      <a:tailEnd type="none" w="med" len="med"/>
                    </a:lnR>
                    <a:lnT w="3175" cap="flat" cmpd="sng" algn="ctr">
                      <a:solidFill>
                        <a:srgbClr val="1E53A4"/>
                      </a:solidFill>
                      <a:prstDash val="solid"/>
                      <a:round/>
                      <a:headEnd type="none" w="med" len="med"/>
                      <a:tailEnd type="none" w="med" len="med"/>
                    </a:lnT>
                    <a:lnB w="3175" cap="flat" cmpd="sng" algn="ctr">
                      <a:solidFill>
                        <a:srgbClr val="1E53A4"/>
                      </a:solidFill>
                      <a:prstDash val="solid"/>
                      <a:round/>
                      <a:headEnd type="none" w="med" len="med"/>
                      <a:tailEnd type="none" w="med" len="med"/>
                    </a:lnB>
                    <a:lnTlToBr w="12700" cmpd="sng">
                      <a:noFill/>
                      <a:prstDash val="solid"/>
                    </a:lnTlToBr>
                    <a:lnBlToTr w="12700" cmpd="sng">
                      <a:noFill/>
                      <a:prstDash val="solid"/>
                    </a:lnBlToTr>
                    <a:noFill/>
                  </a:tcPr>
                </a:tc>
                <a:tc rowSpan="2">
                  <a:txBody>
                    <a:bodyPr/>
                    <a:p>
                      <a:pPr marL="0" algn="ctr" defTabSz="914400" rtl="0" eaLnBrk="1" latinLnBrk="0" hangingPunct="1">
                        <a:buNone/>
                      </a:pPr>
                      <a:r>
                        <a:rPr lang="zh-CN" altLang="en-US" sz="1800" b="1" kern="12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产品形态</a:t>
                      </a:r>
                      <a:endParaRPr lang="zh-CN" altLang="en-US" sz="1800" b="1" kern="12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endParaRPr>
                    </a:p>
                  </a:txBody>
                  <a:tcPr marL="36000" marR="36000" anchor="ctr">
                    <a:lnL w="3175" cap="flat" cmpd="sng" algn="ctr">
                      <a:solidFill>
                        <a:srgbClr val="1E53A4"/>
                      </a:solidFill>
                      <a:prstDash val="solid"/>
                      <a:round/>
                      <a:headEnd type="none" w="med" len="med"/>
                      <a:tailEnd type="none" w="med" len="med"/>
                    </a:lnL>
                    <a:lnR w="3175" cap="flat" cmpd="sng" algn="ctr">
                      <a:solidFill>
                        <a:srgbClr val="1E53A4"/>
                      </a:solidFill>
                      <a:prstDash val="solid"/>
                      <a:round/>
                      <a:headEnd type="none" w="med" len="med"/>
                      <a:tailEnd type="none" w="med" len="med"/>
                    </a:lnR>
                    <a:lnT w="3175" cap="flat" cmpd="sng" algn="ctr">
                      <a:solidFill>
                        <a:srgbClr val="1E53A4"/>
                      </a:solidFill>
                      <a:prstDash val="solid"/>
                      <a:round/>
                      <a:headEnd type="none" w="med" len="med"/>
                      <a:tailEnd type="none" w="med" len="med"/>
                    </a:lnT>
                    <a:lnB w="3175" cap="flat" cmpd="sng" algn="ctr">
                      <a:solidFill>
                        <a:srgbClr val="1E53A4"/>
                      </a:solidFill>
                      <a:prstDash val="solid"/>
                      <a:round/>
                      <a:headEnd type="none" w="med" len="med"/>
                      <a:tailEnd type="none" w="med" len="med"/>
                    </a:lnB>
                    <a:lnTlToBr w="12700" cmpd="sng">
                      <a:noFill/>
                      <a:prstDash val="solid"/>
                    </a:lnTlToBr>
                    <a:lnBlToTr w="12700" cmpd="sng">
                      <a:noFill/>
                      <a:prstDash val="solid"/>
                    </a:lnBlToTr>
                    <a:noFill/>
                  </a:tcPr>
                </a:tc>
                <a:tc vMerge="1">
                  <a:tcPr anchor="ctr">
                    <a:lnL w="3175" cap="flat" cmpd="sng" algn="ctr">
                      <a:solidFill>
                        <a:srgbClr val="1E53A4"/>
                      </a:solidFill>
                      <a:prstDash val="solid"/>
                      <a:round/>
                      <a:headEnd type="none" w="med" len="med"/>
                      <a:tailEnd type="none" w="med" len="med"/>
                    </a:lnL>
                    <a:lnR w="12700" cmpd="sng">
                      <a:noFill/>
                    </a:lnR>
                    <a:lnT w="3175" cap="flat" cmpd="sng" algn="ctr">
                      <a:solidFill>
                        <a:srgbClr val="1E53A4"/>
                      </a:solidFill>
                      <a:prstDash val="solid"/>
                      <a:round/>
                      <a:headEnd type="none" w="med" len="med"/>
                      <a:tailEnd type="none" w="med" len="med"/>
                    </a:lnT>
                    <a:lnB w="3175" cap="flat" cmpd="sng" algn="ctr">
                      <a:solidFill>
                        <a:srgbClr val="1E53A4"/>
                      </a:solidFill>
                      <a:prstDash val="solid"/>
                      <a:round/>
                      <a:headEnd type="none" w="med" len="med"/>
                      <a:tailEnd type="none" w="med" len="med"/>
                    </a:lnB>
                    <a:lnTlToBr w="12700" cmpd="sng">
                      <a:noFill/>
                      <a:prstDash val="solid"/>
                    </a:lnTlToBr>
                    <a:lnBlToTr w="12700" cmpd="sng">
                      <a:noFill/>
                      <a:prstDash val="solid"/>
                    </a:lnBlToTr>
                    <a:noFill/>
                  </a:tcPr>
                </a:tc>
              </a:tr>
              <a:tr h="731520">
                <a:tc>
                  <a:txBody>
                    <a:bodyPr/>
                    <a:p>
                      <a:pPr marL="0" indent="0" algn="just">
                        <a:buFont typeface="Arial" panose="020B0604020202090204" pitchFamily="34" charset="0"/>
                        <a:buNone/>
                      </a:pPr>
                      <a:r>
                        <a:rPr lang="zh-CN" altLang="en-US" sz="12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目前几乎以</a:t>
                      </a:r>
                      <a:r>
                        <a:rPr lang="en-US" altLang="zh-CN" sz="12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API/SDK</a:t>
                      </a:r>
                      <a:r>
                        <a:rPr lang="zh-CN" altLang="en-US" sz="12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为主，</a:t>
                      </a:r>
                      <a:r>
                        <a:rPr lang="en-US" altLang="zh-CN" sz="12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Web</a:t>
                      </a:r>
                      <a:r>
                        <a:rPr lang="zh-CN" altLang="en-US" sz="12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端为辅，少数产品以</a:t>
                      </a:r>
                      <a:r>
                        <a:rPr lang="en-US" altLang="zh-CN" sz="12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APP</a:t>
                      </a:r>
                      <a:r>
                        <a:rPr lang="zh-CN" altLang="en-US" sz="12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和小程序形式交付给客户。</a:t>
                      </a:r>
                      <a:endParaRPr lang="zh-CN" altLang="en-US" sz="12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endParaRPr>
                    </a:p>
                  </a:txBody>
                  <a:tcPr anchor="ctr">
                    <a:lnL w="12700" cmpd="sng">
                      <a:noFill/>
                    </a:lnL>
                    <a:lnR w="3175" cap="flat" cmpd="sng" algn="ctr">
                      <a:solidFill>
                        <a:srgbClr val="1E53A4"/>
                      </a:solidFill>
                      <a:prstDash val="solid"/>
                      <a:round/>
                      <a:headEnd type="none" w="med" len="med"/>
                      <a:tailEnd type="none" w="med" len="med"/>
                    </a:lnR>
                    <a:lnT w="3175" cap="flat" cmpd="sng" algn="ctr">
                      <a:solidFill>
                        <a:srgbClr val="1E53A4"/>
                      </a:solidFill>
                      <a:prstDash val="solid"/>
                      <a:round/>
                      <a:headEnd type="none" w="med" len="med"/>
                      <a:tailEnd type="none" w="med" len="med"/>
                    </a:lnT>
                    <a:lnB w="3175" cap="flat" cmpd="sng" algn="ctr">
                      <a:solidFill>
                        <a:srgbClr val="1E53A4"/>
                      </a:solidFill>
                      <a:prstDash val="solid"/>
                      <a:round/>
                      <a:headEnd type="none" w="med" len="med"/>
                      <a:tailEnd type="none" w="med" len="med"/>
                    </a:lnB>
                    <a:lnTlToBr w="12700" cmpd="sng">
                      <a:noFill/>
                      <a:prstDash val="solid"/>
                    </a:lnTlToBr>
                    <a:lnBlToTr w="12700" cmpd="sng">
                      <a:noFill/>
                      <a:prstDash val="solid"/>
                    </a:lnBlToTr>
                    <a:noFill/>
                  </a:tcPr>
                </a:tc>
                <a:tc vMerge="1">
                  <a:tcPr marL="36000" marR="36000" anchor="ctr">
                    <a:lnL w="3175" cap="flat" cmpd="sng" algn="ctr">
                      <a:solidFill>
                        <a:srgbClr val="1E53A4"/>
                      </a:solidFill>
                      <a:prstDash val="solid"/>
                      <a:round/>
                      <a:headEnd type="none" w="med" len="med"/>
                      <a:tailEnd type="none" w="med" len="med"/>
                    </a:lnL>
                    <a:lnR w="3175" cap="flat" cmpd="sng" algn="ctr">
                      <a:solidFill>
                        <a:srgbClr val="1E53A4"/>
                      </a:solidFill>
                      <a:prstDash val="solid"/>
                      <a:round/>
                      <a:headEnd type="none" w="med" len="med"/>
                      <a:tailEnd type="none" w="med" len="med"/>
                    </a:lnR>
                    <a:lnT w="3175" cap="flat" cmpd="sng" algn="ctr">
                      <a:solidFill>
                        <a:srgbClr val="1E53A4"/>
                      </a:solidFill>
                      <a:prstDash val="solid"/>
                      <a:round/>
                      <a:headEnd type="none" w="med" len="med"/>
                      <a:tailEnd type="none" w="med" len="med"/>
                    </a:lnT>
                    <a:lnB w="3175" cap="flat" cmpd="sng" algn="ctr">
                      <a:solidFill>
                        <a:srgbClr val="1E53A4"/>
                      </a:solidFill>
                      <a:prstDash val="solid"/>
                      <a:round/>
                      <a:headEnd type="none" w="med" len="med"/>
                      <a:tailEnd type="none" w="med" len="med"/>
                    </a:lnB>
                    <a:lnTlToBr w="12700" cmpd="sng">
                      <a:noFill/>
                      <a:prstDash val="solid"/>
                    </a:lnTlToBr>
                    <a:lnBlToTr w="12700" cmpd="sng">
                      <a:noFill/>
                      <a:prstDash val="solid"/>
                    </a:lnBlToTr>
                    <a:noFill/>
                  </a:tcPr>
                </a:tc>
                <a:tc>
                  <a:txBody>
                    <a:bodyPr/>
                    <a:p>
                      <a:pPr marL="0" indent="0" algn="just">
                        <a:buFont typeface="Arial" panose="020B0604020202090204" pitchFamily="34" charset="0"/>
                        <a:buNone/>
                      </a:pPr>
                      <a:r>
                        <a:rPr lang="zh-CN" altLang="en-US" sz="1200" kern="1200" dirty="0">
                          <a:solidFill>
                            <a:srgbClr val="1E53A4"/>
                          </a:solidFill>
                          <a:effectLst/>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多数以</a:t>
                      </a:r>
                      <a:r>
                        <a:rPr lang="en-US" altLang="zh-CN" sz="1200" kern="1200" dirty="0">
                          <a:solidFill>
                            <a:srgbClr val="1E53A4"/>
                          </a:solidFill>
                          <a:effectLst/>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Web</a:t>
                      </a:r>
                      <a:r>
                        <a:rPr lang="zh-CN" altLang="en-US" sz="1200" kern="1200" dirty="0">
                          <a:solidFill>
                            <a:srgbClr val="1E53A4"/>
                          </a:solidFill>
                          <a:effectLst/>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端为主，提供丰富灵活的集成方式，方便与企业内部系统集成。</a:t>
                      </a:r>
                      <a:endParaRPr lang="zh-CN" altLang="en-US" sz="1200" kern="1200" dirty="0">
                        <a:solidFill>
                          <a:srgbClr val="1E53A4"/>
                        </a:solidFill>
                        <a:effectLst/>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a:txBody>
                  <a:tcPr anchor="ctr">
                    <a:lnL w="3175" cap="flat" cmpd="sng" algn="ctr">
                      <a:solidFill>
                        <a:srgbClr val="1E53A4"/>
                      </a:solidFill>
                      <a:prstDash val="solid"/>
                      <a:round/>
                      <a:headEnd type="none" w="med" len="med"/>
                      <a:tailEnd type="none" w="med" len="med"/>
                    </a:lnL>
                    <a:lnR w="12700" cmpd="sng">
                      <a:noFill/>
                    </a:lnR>
                    <a:lnT w="3175" cap="flat" cmpd="sng" algn="ctr">
                      <a:solidFill>
                        <a:srgbClr val="1E53A4"/>
                      </a:solidFill>
                      <a:prstDash val="solid"/>
                      <a:round/>
                      <a:headEnd type="none" w="med" len="med"/>
                      <a:tailEnd type="none" w="med" len="med"/>
                    </a:lnT>
                    <a:lnB w="3175" cap="flat" cmpd="sng" algn="ctr">
                      <a:solidFill>
                        <a:srgbClr val="1E53A4"/>
                      </a:solidFill>
                      <a:prstDash val="solid"/>
                      <a:round/>
                      <a:headEnd type="none" w="med" len="med"/>
                      <a:tailEnd type="none" w="med" len="med"/>
                    </a:lnB>
                    <a:lnTlToBr w="12700" cmpd="sng">
                      <a:noFill/>
                      <a:prstDash val="solid"/>
                    </a:lnTlToBr>
                    <a:lnBlToTr w="12700" cmpd="sng">
                      <a:noFill/>
                      <a:prstDash val="solid"/>
                    </a:lnBlToTr>
                    <a:noFill/>
                  </a:tcPr>
                </a:tc>
              </a:tr>
              <a:tr h="702945">
                <a:tc>
                  <a:txBody>
                    <a:bodyPr/>
                    <a:p>
                      <a:pPr algn="just"/>
                      <a:r>
                        <a:rPr lang="zh-CN" altLang="en-US" sz="1200" dirty="0">
                          <a:solidFill>
                            <a:srgbClr val="1E53A4"/>
                          </a:solidFill>
                          <a:effectLst/>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多数情况按接口调用次数收费，或结合存储量和存储时长计费，通常提供包年价格。</a:t>
                      </a:r>
                      <a:endParaRPr lang="zh-CN" altLang="en-US" sz="1200" dirty="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a:txBody>
                  <a:tcPr anchor="ctr">
                    <a:lnL w="12700" cmpd="sng">
                      <a:noFill/>
                    </a:lnL>
                    <a:lnR w="3175" cap="flat" cmpd="sng" algn="ctr">
                      <a:solidFill>
                        <a:srgbClr val="1E53A4"/>
                      </a:solidFill>
                      <a:prstDash val="solid"/>
                      <a:round/>
                      <a:headEnd type="none" w="med" len="med"/>
                      <a:tailEnd type="none" w="med" len="med"/>
                    </a:lnR>
                    <a:lnT w="3175" cap="flat" cmpd="sng" algn="ctr">
                      <a:solidFill>
                        <a:srgbClr val="1E53A4"/>
                      </a:solidFill>
                      <a:prstDash val="solid"/>
                      <a:round/>
                      <a:headEnd type="none" w="med" len="med"/>
                      <a:tailEnd type="none" w="med" len="med"/>
                    </a:lnT>
                    <a:lnB w="3175" cap="flat" cmpd="sng" algn="ctr">
                      <a:solidFill>
                        <a:srgbClr val="1E53A4"/>
                      </a:solidFill>
                      <a:prstDash val="solid"/>
                      <a:round/>
                      <a:headEnd type="none" w="med" len="med"/>
                      <a:tailEnd type="none" w="med" len="med"/>
                    </a:lnB>
                    <a:lnTlToBr w="12700" cmpd="sng">
                      <a:noFill/>
                      <a:prstDash val="solid"/>
                    </a:lnTlToBr>
                    <a:lnBlToTr w="12700" cmpd="sng">
                      <a:noFill/>
                      <a:prstDash val="solid"/>
                    </a:lnBlToTr>
                    <a:noFill/>
                  </a:tcPr>
                </a:tc>
                <a:tc>
                  <a:txBody>
                    <a:bodyPr/>
                    <a:p>
                      <a:pPr algn="ctr"/>
                      <a:r>
                        <a:rPr lang="zh-CN" altLang="en-US" sz="1800" b="1"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盈利模式</a:t>
                      </a:r>
                      <a:endParaRPr lang="zh-CN" altLang="en-US" sz="1800" b="1"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endParaRPr>
                    </a:p>
                  </a:txBody>
                  <a:tcPr marL="36000" marR="36000" anchor="ctr">
                    <a:lnL w="3175" cap="flat" cmpd="sng" algn="ctr">
                      <a:solidFill>
                        <a:srgbClr val="1E53A4"/>
                      </a:solidFill>
                      <a:prstDash val="solid"/>
                      <a:round/>
                      <a:headEnd type="none" w="med" len="med"/>
                      <a:tailEnd type="none" w="med" len="med"/>
                    </a:lnL>
                    <a:lnR w="3175" cap="flat" cmpd="sng" algn="ctr">
                      <a:solidFill>
                        <a:srgbClr val="1E53A4"/>
                      </a:solidFill>
                      <a:prstDash val="solid"/>
                      <a:round/>
                      <a:headEnd type="none" w="med" len="med"/>
                      <a:tailEnd type="none" w="med" len="med"/>
                    </a:lnR>
                    <a:lnT w="3175" cap="flat" cmpd="sng" algn="ctr">
                      <a:solidFill>
                        <a:srgbClr val="1E53A4"/>
                      </a:solidFill>
                      <a:prstDash val="solid"/>
                      <a:round/>
                      <a:headEnd type="none" w="med" len="med"/>
                      <a:tailEnd type="none" w="med" len="med"/>
                    </a:lnT>
                    <a:lnB w="3175" cap="flat" cmpd="sng" algn="ctr">
                      <a:solidFill>
                        <a:srgbClr val="1E53A4"/>
                      </a:solidFill>
                      <a:prstDash val="solid"/>
                      <a:round/>
                      <a:headEnd type="none" w="med" len="med"/>
                      <a:tailEnd type="none" w="med" len="med"/>
                    </a:lnB>
                    <a:lnTlToBr w="12700" cmpd="sng">
                      <a:noFill/>
                      <a:prstDash val="solid"/>
                    </a:lnTlToBr>
                    <a:lnBlToTr w="12700" cmpd="sng">
                      <a:noFill/>
                      <a:prstDash val="solid"/>
                    </a:lnBlToTr>
                    <a:noFill/>
                  </a:tcPr>
                </a:tc>
                <a:tc>
                  <a:txBody>
                    <a:bodyPr/>
                    <a:p>
                      <a:pPr algn="just"/>
                      <a:r>
                        <a:rPr lang="zh-CN" altLang="en-US" sz="1200" kern="1200" dirty="0">
                          <a:solidFill>
                            <a:srgbClr val="1E53A4"/>
                          </a:solidFill>
                          <a:effectLst/>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通常以接口调用次数收费，但定价策略灵活多样，如将功能划分至基础版、高级版和企业版，区别定价；或直接将具体功能按使用时长或实际用量计价，并提供详实的计费案例。</a:t>
                      </a:r>
                      <a:endParaRPr lang="zh-CN" altLang="en-US" sz="1200" kern="1200" dirty="0">
                        <a:solidFill>
                          <a:srgbClr val="1E53A4"/>
                        </a:solidFill>
                        <a:effectLst/>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a:txBody>
                  <a:tcPr anchor="ctr">
                    <a:lnL w="3175" cap="flat" cmpd="sng" algn="ctr">
                      <a:solidFill>
                        <a:srgbClr val="1E53A4"/>
                      </a:solidFill>
                      <a:prstDash val="solid"/>
                      <a:round/>
                      <a:headEnd type="none" w="med" len="med"/>
                      <a:tailEnd type="none" w="med" len="med"/>
                    </a:lnL>
                    <a:lnR w="12700" cmpd="sng">
                      <a:noFill/>
                    </a:lnR>
                    <a:lnT w="3175" cap="flat" cmpd="sng" algn="ctr">
                      <a:solidFill>
                        <a:srgbClr val="1E53A4"/>
                      </a:solidFill>
                      <a:prstDash val="solid"/>
                      <a:round/>
                      <a:headEnd type="none" w="med" len="med"/>
                      <a:tailEnd type="none" w="med" len="med"/>
                    </a:lnT>
                    <a:lnB w="3175" cap="flat" cmpd="sng" algn="ctr">
                      <a:solidFill>
                        <a:srgbClr val="1E53A4"/>
                      </a:solidFill>
                      <a:prstDash val="solid"/>
                      <a:round/>
                      <a:headEnd type="none" w="med" len="med"/>
                      <a:tailEnd type="none" w="med" len="med"/>
                    </a:lnB>
                    <a:lnTlToBr w="12700" cmpd="sng">
                      <a:noFill/>
                      <a:prstDash val="solid"/>
                    </a:lnTlToBr>
                    <a:lnBlToTr w="12700" cmpd="sng">
                      <a:noFill/>
                      <a:prstDash val="solid"/>
                    </a:lnBlToTr>
                    <a:noFill/>
                  </a:tcPr>
                </a:tc>
              </a:tr>
              <a:tr h="702945">
                <a:tc>
                  <a:txBody>
                    <a:bodyPr/>
                    <a:p>
                      <a:pPr algn="just"/>
                      <a:r>
                        <a:rPr lang="zh-CN" altLang="en-US" sz="12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通常区块链</a:t>
                      </a:r>
                      <a:r>
                        <a:rPr lang="en-US" altLang="zh-CN" sz="12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SaaS</a:t>
                      </a:r>
                      <a:r>
                        <a:rPr lang="zh-CN" altLang="en-US" sz="12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产品由多个参与方共同提供。</a:t>
                      </a:r>
                      <a:endParaRPr lang="zh-CN" altLang="en-US" sz="12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endParaRPr>
                    </a:p>
                  </a:txBody>
                  <a:tcPr anchor="ctr">
                    <a:lnL w="12700" cmpd="sng">
                      <a:noFill/>
                    </a:lnL>
                    <a:lnR w="3175" cap="flat" cmpd="sng" algn="ctr">
                      <a:solidFill>
                        <a:srgbClr val="1E53A4"/>
                      </a:solidFill>
                      <a:prstDash val="solid"/>
                      <a:round/>
                      <a:headEnd type="none" w="med" len="med"/>
                      <a:tailEnd type="none" w="med" len="med"/>
                    </a:lnR>
                    <a:lnT w="3175" cap="flat" cmpd="sng" algn="ctr">
                      <a:solidFill>
                        <a:srgbClr val="1E53A4"/>
                      </a:solidFill>
                      <a:prstDash val="solid"/>
                      <a:round/>
                      <a:headEnd type="none" w="med" len="med"/>
                      <a:tailEnd type="none" w="med" len="med"/>
                    </a:lnT>
                    <a:lnB w="3175" cap="flat" cmpd="sng" algn="ctr">
                      <a:solidFill>
                        <a:srgbClr val="1E53A4"/>
                      </a:solidFill>
                      <a:prstDash val="solid"/>
                      <a:round/>
                      <a:headEnd type="none" w="med" len="med"/>
                      <a:tailEnd type="none" w="med" len="med"/>
                    </a:lnB>
                    <a:lnTlToBr w="12700" cmpd="sng">
                      <a:noFill/>
                      <a:prstDash val="solid"/>
                    </a:lnTlToBr>
                    <a:lnBlToTr w="12700" cmpd="sng">
                      <a:noFill/>
                      <a:prstDash val="solid"/>
                    </a:lnBlToTr>
                    <a:noFill/>
                  </a:tcPr>
                </a:tc>
                <a:tc rowSpan="2">
                  <a:txBody>
                    <a:bodyPr/>
                    <a:p>
                      <a:pPr algn="ctr">
                        <a:buNone/>
                      </a:pPr>
                      <a:r>
                        <a:rPr lang="zh-CN" altLang="en-US" sz="1800" b="1"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服务提</a:t>
                      </a:r>
                      <a:endParaRPr lang="zh-CN" altLang="en-US" sz="1800" b="1"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endParaRPr>
                    </a:p>
                    <a:p>
                      <a:pPr algn="ctr">
                        <a:buNone/>
                      </a:pPr>
                      <a:r>
                        <a:rPr lang="zh-CN" altLang="en-US" sz="1800" b="1"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供方式</a:t>
                      </a:r>
                      <a:endParaRPr lang="zh-CN" altLang="en-US" sz="1800" b="1"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endParaRPr>
                    </a:p>
                  </a:txBody>
                  <a:tcPr marL="36000" marR="36000" anchor="ctr">
                    <a:lnL w="3175" cap="flat" cmpd="sng" algn="ctr">
                      <a:solidFill>
                        <a:srgbClr val="1E53A4"/>
                      </a:solidFill>
                      <a:prstDash val="solid"/>
                      <a:round/>
                      <a:headEnd type="none" w="med" len="med"/>
                      <a:tailEnd type="none" w="med" len="med"/>
                    </a:lnL>
                    <a:lnR w="3175" cap="flat" cmpd="sng" algn="ctr">
                      <a:solidFill>
                        <a:srgbClr val="1E53A4"/>
                      </a:solidFill>
                      <a:prstDash val="solid"/>
                      <a:round/>
                      <a:headEnd type="none" w="med" len="med"/>
                      <a:tailEnd type="none" w="med" len="med"/>
                    </a:lnR>
                    <a:lnT w="3175" cap="flat" cmpd="sng" algn="ctr">
                      <a:solidFill>
                        <a:srgbClr val="1E53A4"/>
                      </a:solidFill>
                      <a:prstDash val="solid"/>
                      <a:round/>
                      <a:headEnd type="none" w="med" len="med"/>
                      <a:tailEnd type="none" w="med" len="med"/>
                    </a:lnT>
                    <a:lnB w="3175" cap="flat" cmpd="sng" algn="ctr">
                      <a:solidFill>
                        <a:srgbClr val="1E53A4"/>
                      </a:solidFill>
                      <a:prstDash val="solid"/>
                      <a:round/>
                      <a:headEnd type="none" w="med" len="med"/>
                      <a:tailEnd type="none" w="med" len="med"/>
                    </a:lnB>
                    <a:lnTlToBr w="12700" cmpd="sng">
                      <a:noFill/>
                      <a:prstDash val="solid"/>
                    </a:lnTlToBr>
                    <a:lnBlToTr w="12700" cmpd="sng">
                      <a:noFill/>
                      <a:prstDash val="solid"/>
                    </a:lnBlToTr>
                    <a:noFill/>
                  </a:tcPr>
                </a:tc>
                <a:tc>
                  <a:txBody>
                    <a:bodyPr/>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200" kern="1200" dirty="0">
                          <a:solidFill>
                            <a:srgbClr val="1E53A4"/>
                          </a:solidFill>
                          <a:effectLst/>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通常传统</a:t>
                      </a:r>
                      <a:r>
                        <a:rPr lang="en-US" altLang="zh-CN" sz="1200" kern="1200" dirty="0">
                          <a:solidFill>
                            <a:srgbClr val="1E53A4"/>
                          </a:solidFill>
                          <a:effectLst/>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SaaS</a:t>
                      </a:r>
                      <a:r>
                        <a:rPr lang="zh-CN" altLang="en-US" sz="1200" kern="1200" dirty="0">
                          <a:solidFill>
                            <a:srgbClr val="1E53A4"/>
                          </a:solidFill>
                          <a:effectLst/>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产品由单一服务方提供。</a:t>
                      </a:r>
                      <a:endParaRPr lang="zh-CN" altLang="en-US" sz="1200" kern="1200" dirty="0">
                        <a:solidFill>
                          <a:srgbClr val="1E53A4"/>
                        </a:solidFill>
                        <a:effectLst/>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a:txBody>
                  <a:tcPr anchor="ctr">
                    <a:lnL w="3175" cap="flat" cmpd="sng" algn="ctr">
                      <a:solidFill>
                        <a:srgbClr val="1E53A4"/>
                      </a:solidFill>
                      <a:prstDash val="solid"/>
                      <a:round/>
                      <a:headEnd type="none" w="med" len="med"/>
                      <a:tailEnd type="none" w="med" len="med"/>
                    </a:lnL>
                    <a:lnR w="12700" cmpd="sng">
                      <a:noFill/>
                    </a:lnR>
                    <a:lnT w="3175" cap="flat" cmpd="sng" algn="ctr">
                      <a:solidFill>
                        <a:srgbClr val="1E53A4"/>
                      </a:solidFill>
                      <a:prstDash val="solid"/>
                      <a:round/>
                      <a:headEnd type="none" w="med" len="med"/>
                      <a:tailEnd type="none" w="med" len="med"/>
                    </a:lnT>
                    <a:lnB w="3175" cap="flat" cmpd="sng" algn="ctr">
                      <a:solidFill>
                        <a:srgbClr val="1E53A4"/>
                      </a:solidFill>
                      <a:prstDash val="solid"/>
                      <a:round/>
                      <a:headEnd type="none" w="med" len="med"/>
                      <a:tailEnd type="none" w="med" len="med"/>
                    </a:lnB>
                    <a:lnTlToBr w="12700" cmpd="sng">
                      <a:noFill/>
                      <a:prstDash val="solid"/>
                    </a:lnTlToBr>
                    <a:lnBlToTr w="12700" cmpd="sng">
                      <a:noFill/>
                      <a:prstDash val="solid"/>
                    </a:lnBlToTr>
                    <a:noFill/>
                  </a:tcPr>
                </a:tc>
              </a:tr>
              <a:tr h="900430">
                <a:tc>
                  <a:txBody>
                    <a:bodyPr/>
                    <a:p>
                      <a:pPr algn="just"/>
                      <a:r>
                        <a:rPr lang="zh-CN" altLang="en-US" sz="12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鉴于区块链的分布式存储特性，需多方搭建节点并参与共识，分配方式通常如下：</a:t>
                      </a:r>
                      <a:r>
                        <a:rPr lang="en-US" altLang="zh-CN" sz="12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SaaS</a:t>
                      </a:r>
                      <a:r>
                        <a:rPr lang="zh-CN" altLang="en-US" sz="12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产品提供方（</a:t>
                      </a:r>
                      <a:r>
                        <a:rPr lang="en-US" altLang="zh-CN" sz="12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2~3</a:t>
                      </a:r>
                      <a:r>
                        <a:rPr lang="zh-CN" altLang="en-US" sz="12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a:t>
                      </a:r>
                      <a:r>
                        <a:rPr lang="en-US" altLang="zh-CN" sz="12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N</a:t>
                      </a:r>
                      <a:r>
                        <a:rPr lang="zh-CN" altLang="en-US" sz="12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个核心参与方（</a:t>
                      </a:r>
                      <a:r>
                        <a:rPr lang="en-US" altLang="zh-CN" sz="12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2~3</a:t>
                      </a:r>
                      <a:r>
                        <a:rPr lang="zh-CN" altLang="en-US" sz="12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）、监管方（</a:t>
                      </a:r>
                      <a:r>
                        <a:rPr lang="en-US" altLang="zh-CN" sz="12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1~2)</a:t>
                      </a:r>
                      <a:r>
                        <a:rPr lang="zh-CN" altLang="en-US" sz="12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a:t>
                      </a:r>
                      <a:endParaRPr lang="zh-CN" altLang="en-US" sz="120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endParaRPr>
                    </a:p>
                  </a:txBody>
                  <a:tcPr anchor="ctr">
                    <a:lnL w="12700" cmpd="sng">
                      <a:noFill/>
                    </a:lnL>
                    <a:lnR w="3175" cap="flat" cmpd="sng" algn="ctr">
                      <a:solidFill>
                        <a:srgbClr val="1E53A4"/>
                      </a:solidFill>
                      <a:prstDash val="solid"/>
                      <a:round/>
                      <a:headEnd type="none" w="med" len="med"/>
                      <a:tailEnd type="none" w="med" len="med"/>
                    </a:lnR>
                    <a:lnT w="3175" cap="flat" cmpd="sng" algn="ctr">
                      <a:solidFill>
                        <a:srgbClr val="1E53A4"/>
                      </a:solidFill>
                      <a:prstDash val="solid"/>
                      <a:round/>
                      <a:headEnd type="none" w="med" len="med"/>
                      <a:tailEnd type="none" w="med" len="med"/>
                    </a:lnT>
                    <a:lnB w="3175" cap="flat" cmpd="sng" algn="ctr">
                      <a:solidFill>
                        <a:srgbClr val="1E53A4"/>
                      </a:solidFill>
                      <a:prstDash val="solid"/>
                      <a:round/>
                      <a:headEnd type="none" w="med" len="med"/>
                      <a:tailEnd type="none" w="med" len="med"/>
                    </a:lnB>
                    <a:lnTlToBr w="12700" cmpd="sng">
                      <a:noFill/>
                      <a:prstDash val="solid"/>
                    </a:lnTlToBr>
                    <a:lnBlToTr w="12700" cmpd="sng">
                      <a:noFill/>
                      <a:prstDash val="solid"/>
                    </a:lnBlToTr>
                    <a:noFill/>
                  </a:tcPr>
                </a:tc>
                <a:tc vMerge="1">
                  <a:tcPr marL="36000" marR="36000" anchor="ctr">
                    <a:lnL w="3175" cap="flat" cmpd="sng" algn="ctr">
                      <a:solidFill>
                        <a:srgbClr val="1E53A4"/>
                      </a:solidFill>
                      <a:prstDash val="solid"/>
                      <a:round/>
                      <a:headEnd type="none" w="med" len="med"/>
                      <a:tailEnd type="none" w="med" len="med"/>
                    </a:lnL>
                    <a:lnR w="3175" cap="flat" cmpd="sng" algn="ctr">
                      <a:solidFill>
                        <a:srgbClr val="1E53A4"/>
                      </a:solidFill>
                      <a:prstDash val="solid"/>
                      <a:round/>
                      <a:headEnd type="none" w="med" len="med"/>
                      <a:tailEnd type="none" w="med" len="med"/>
                    </a:lnR>
                    <a:lnT w="3175" cap="flat" cmpd="sng" algn="ctr">
                      <a:solidFill>
                        <a:srgbClr val="1E53A4"/>
                      </a:solidFill>
                      <a:prstDash val="solid"/>
                      <a:round/>
                      <a:headEnd type="none" w="med" len="med"/>
                      <a:tailEnd type="none" w="med" len="med"/>
                    </a:lnT>
                    <a:lnB w="3175" cap="flat" cmpd="sng" algn="ctr">
                      <a:solidFill>
                        <a:srgbClr val="1E53A4"/>
                      </a:solidFill>
                      <a:prstDash val="solid"/>
                      <a:round/>
                      <a:headEnd type="none" w="med" len="med"/>
                      <a:tailEnd type="none" w="med" len="med"/>
                    </a:lnB>
                    <a:lnTlToBr w="12700" cmpd="sng">
                      <a:noFill/>
                      <a:prstDash val="solid"/>
                    </a:lnTlToBr>
                    <a:lnBlToTr w="12700" cmpd="sng">
                      <a:noFill/>
                      <a:prstDash val="solid"/>
                    </a:lnBlToTr>
                    <a:noFill/>
                  </a:tcPr>
                </a:tc>
                <a:tc>
                  <a:txBody>
                    <a:bodyPr/>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200" kern="1200" dirty="0">
                          <a:solidFill>
                            <a:srgbClr val="1E53A4"/>
                          </a:solidFill>
                          <a:effectLst/>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客户不需要部署，购买后直接由服务提供方提供相应服务（多数以云服务为主）。</a:t>
                      </a:r>
                      <a:endParaRPr lang="zh-CN" altLang="en-US" sz="1200" kern="1200" dirty="0">
                        <a:solidFill>
                          <a:srgbClr val="1E53A4"/>
                        </a:solidFill>
                        <a:effectLst/>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a:txBody>
                  <a:tcPr anchor="ctr">
                    <a:lnL w="3175" cap="flat" cmpd="sng" algn="ctr">
                      <a:solidFill>
                        <a:srgbClr val="1E53A4"/>
                      </a:solidFill>
                      <a:prstDash val="solid"/>
                      <a:round/>
                      <a:headEnd type="none" w="med" len="med"/>
                      <a:tailEnd type="none" w="med" len="med"/>
                    </a:lnL>
                    <a:lnR w="12700" cmpd="sng">
                      <a:noFill/>
                    </a:lnR>
                    <a:lnT w="3175" cap="flat" cmpd="sng" algn="ctr">
                      <a:solidFill>
                        <a:srgbClr val="1E53A4"/>
                      </a:solidFill>
                      <a:prstDash val="solid"/>
                      <a:round/>
                      <a:headEnd type="none" w="med" len="med"/>
                      <a:tailEnd type="none" w="med" len="med"/>
                    </a:lnT>
                    <a:lnB w="3175" cap="flat" cmpd="sng" algn="ctr">
                      <a:solidFill>
                        <a:srgbClr val="1E53A4"/>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灯片编号占位符 19"/>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84269F9-B5CE-EB46-8536-1F9E4423A6BA}" type="slidenum">
              <a:rPr kumimoji="1" lang="zh-CN" altLang="en-US" sz="1000" b="0" i="0" u="none" strike="noStrike" kern="1200" cap="none" spc="0" normalizeH="0" baseline="0" noProof="0" smtClean="0">
                <a:ln>
                  <a:noFill/>
                </a:ln>
                <a:solidFill>
                  <a:srgbClr val="D80C18"/>
                </a:solidFill>
                <a:effectLst/>
                <a:uLnTx/>
                <a:uFillTx/>
                <a:cs typeface="+mn-ea"/>
                <a:sym typeface="Arial" panose="020B0604020202090204" pitchFamily="34" charset="0"/>
              </a:rPr>
            </a:fld>
            <a:endParaRPr kumimoji="1" lang="zh-CN" altLang="en-US" sz="1000" b="0" i="0" u="none" strike="noStrike" kern="1200" cap="none" spc="0" normalizeH="0" baseline="0" noProof="0" dirty="0">
              <a:ln>
                <a:noFill/>
              </a:ln>
              <a:solidFill>
                <a:srgbClr val="D80C18"/>
              </a:solidFill>
              <a:effectLst/>
              <a:uLnTx/>
              <a:uFillTx/>
              <a:cs typeface="+mn-ea"/>
              <a:sym typeface="Arial" panose="020B0604020202090204" pitchFamily="34" charset="0"/>
            </a:endParaRPr>
          </a:p>
        </p:txBody>
      </p:sp>
      <p:grpSp>
        <p:nvGrpSpPr>
          <p:cNvPr id="26" name="组合 25"/>
          <p:cNvGrpSpPr/>
          <p:nvPr/>
        </p:nvGrpSpPr>
        <p:grpSpPr>
          <a:xfrm>
            <a:off x="4110522" y="1193883"/>
            <a:ext cx="4277151" cy="3689267"/>
            <a:chOff x="4110522" y="1193883"/>
            <a:chExt cx="4277151" cy="3689267"/>
          </a:xfrm>
        </p:grpSpPr>
        <p:sp>
          <p:nvSpPr>
            <p:cNvPr id="27" name="文本框 26"/>
            <p:cNvSpPr txBox="1"/>
            <p:nvPr>
              <p:custDataLst>
                <p:tags r:id="rId1"/>
              </p:custDataLst>
            </p:nvPr>
          </p:nvSpPr>
          <p:spPr>
            <a:xfrm>
              <a:off x="7266898" y="1193883"/>
              <a:ext cx="1120775" cy="2656221"/>
            </a:xfrm>
            <a:prstGeom prst="rect">
              <a:avLst/>
            </a:prstGeom>
            <a:noFill/>
          </p:spPr>
          <p:txBody>
            <a:bodyPr wrap="none"/>
            <a:lstStyle/>
            <a:p>
              <a:pPr>
                <a:defRPr/>
              </a:pPr>
              <a:r>
                <a:rPr lang="en-US" altLang="zh-CN" sz="19900" kern="0" spc="400" dirty="0">
                  <a:solidFill>
                    <a:schemeClr val="accent1"/>
                  </a:solidFill>
                  <a:latin typeface="微软雅黑" panose="020B0503020204020204" pitchFamily="34" charset="-122"/>
                  <a:ea typeface="微软雅黑" panose="020B0503020204020204" pitchFamily="34" charset="-122"/>
                  <a:cs typeface="+mn-ea"/>
                  <a:sym typeface="Arial" panose="020B0604020202090204" pitchFamily="34" charset="0"/>
                </a:rPr>
                <a:t>5</a:t>
              </a:r>
              <a:endParaRPr lang="zh-CN" altLang="en-US" sz="59500" kern="0" spc="400" dirty="0">
                <a:solidFill>
                  <a:schemeClr val="accent1"/>
                </a:solidFill>
                <a:latin typeface="微软雅黑" panose="020B0503020204020204" pitchFamily="34" charset="-122"/>
                <a:ea typeface="微软雅黑" panose="020B0503020204020204" pitchFamily="34" charset="-122"/>
                <a:cs typeface="+mn-ea"/>
                <a:sym typeface="Arial" panose="020B0604020202090204" pitchFamily="34" charset="0"/>
              </a:endParaRPr>
            </a:p>
          </p:txBody>
        </p:sp>
        <p:cxnSp>
          <p:nvCxnSpPr>
            <p:cNvPr id="28" name="直接连接符 27"/>
            <p:cNvCxnSpPr/>
            <p:nvPr>
              <p:custDataLst>
                <p:tags r:id="rId2"/>
              </p:custDataLst>
            </p:nvPr>
          </p:nvCxnSpPr>
          <p:spPr>
            <a:xfrm>
              <a:off x="5062539" y="2047875"/>
              <a:ext cx="2185987" cy="1963738"/>
            </a:xfrm>
            <a:prstGeom prst="line">
              <a:avLst/>
            </a:prstGeom>
            <a:noFill/>
            <a:ln w="6350" cap="flat" cmpd="sng" algn="ctr">
              <a:solidFill>
                <a:srgbClr val="D80C18"/>
              </a:solidFill>
              <a:prstDash val="solid"/>
              <a:miter lim="800000"/>
            </a:ln>
            <a:effectLst/>
          </p:spPr>
        </p:cxnSp>
        <p:cxnSp>
          <p:nvCxnSpPr>
            <p:cNvPr id="29" name="直接连接符 28"/>
            <p:cNvCxnSpPr/>
            <p:nvPr>
              <p:custDataLst>
                <p:tags r:id="rId3"/>
              </p:custDataLst>
            </p:nvPr>
          </p:nvCxnSpPr>
          <p:spPr>
            <a:xfrm>
              <a:off x="4413250" y="1835151"/>
              <a:ext cx="2743200" cy="2462213"/>
            </a:xfrm>
            <a:prstGeom prst="line">
              <a:avLst/>
            </a:prstGeom>
            <a:noFill/>
            <a:ln w="6350" cap="flat" cmpd="sng" algn="ctr">
              <a:solidFill>
                <a:srgbClr val="1E53A4"/>
              </a:solidFill>
              <a:prstDash val="solid"/>
              <a:miter lim="800000"/>
            </a:ln>
            <a:effectLst/>
          </p:spPr>
        </p:cxnSp>
        <p:cxnSp>
          <p:nvCxnSpPr>
            <p:cNvPr id="30" name="直接连接符 29"/>
            <p:cNvCxnSpPr/>
            <p:nvPr>
              <p:custDataLst>
                <p:tags r:id="rId4"/>
              </p:custDataLst>
            </p:nvPr>
          </p:nvCxnSpPr>
          <p:spPr>
            <a:xfrm>
              <a:off x="4651376" y="2419350"/>
              <a:ext cx="2741613" cy="2463800"/>
            </a:xfrm>
            <a:prstGeom prst="line">
              <a:avLst/>
            </a:prstGeom>
            <a:noFill/>
            <a:ln w="6350" cap="flat" cmpd="sng" algn="ctr">
              <a:solidFill>
                <a:srgbClr val="64CDFF"/>
              </a:solidFill>
              <a:prstDash val="solid"/>
              <a:miter lim="800000"/>
            </a:ln>
            <a:effectLst/>
          </p:spPr>
        </p:cxnSp>
        <p:sp>
          <p:nvSpPr>
            <p:cNvPr id="31" name="文本框 30"/>
            <p:cNvSpPr txBox="1"/>
            <p:nvPr>
              <p:custDataLst>
                <p:tags r:id="rId5"/>
              </p:custDataLst>
            </p:nvPr>
          </p:nvSpPr>
          <p:spPr>
            <a:xfrm>
              <a:off x="4110522" y="2759955"/>
              <a:ext cx="2448071" cy="1337885"/>
            </a:xfrm>
            <a:prstGeom prst="rect">
              <a:avLst/>
            </a:prstGeom>
            <a:noFill/>
          </p:spPr>
          <p:txBody>
            <a:bodyPr wrap="none"/>
            <a:lstStyle/>
            <a:p>
              <a:pPr algn="ctr">
                <a:defRPr/>
              </a:pPr>
              <a:r>
                <a:rPr lang="zh-CN" altLang="en-US" sz="8800" b="1" kern="0" spc="400" dirty="0">
                  <a:latin typeface="微软雅黑" panose="020B0503020204020204" pitchFamily="34" charset="-122"/>
                  <a:ea typeface="微软雅黑" panose="020B0503020204020204" pitchFamily="34" charset="-122"/>
                  <a:cs typeface="+mn-ea"/>
                  <a:sym typeface="Arial" panose="020B0604020202090204" pitchFamily="34" charset="0"/>
                </a:rPr>
                <a:t>附录</a:t>
              </a:r>
              <a:endParaRPr lang="zh-CN" altLang="en-US" sz="8800" b="1" kern="0" spc="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zh-CN" altLang="en-US" b="1" dirty="0">
                <a:ea typeface="微软雅黑" panose="020B0503020204020204" pitchFamily="34" charset="-122"/>
                <a:cs typeface="+mn-ea"/>
                <a:sym typeface="Arial" panose="020B0604020202090204" pitchFamily="34" charset="0"/>
                <a:hlinkClick r:id="rId1" action="ppaction://hlinkfile"/>
              </a:rPr>
              <a:t>附录</a:t>
            </a:r>
            <a:r>
              <a:rPr lang="en-US" altLang="zh-CN" b="1" dirty="0">
                <a:ea typeface="微软雅黑" panose="020B0503020204020204" pitchFamily="34" charset="-122"/>
                <a:cs typeface="+mn-ea"/>
                <a:sym typeface="Arial" panose="020B0604020202090204" pitchFamily="34" charset="0"/>
                <a:hlinkClick r:id="rId1" action="ppaction://hlinkfile"/>
              </a:rPr>
              <a:t>——</a:t>
            </a:r>
            <a:r>
              <a:rPr lang="zh-CN" altLang="en-US" b="1" dirty="0">
                <a:ea typeface="微软雅黑" panose="020B0503020204020204" pitchFamily="34" charset="-122"/>
                <a:cs typeface="+mn-ea"/>
                <a:sym typeface="Arial" panose="020B0604020202090204" pitchFamily="34" charset="0"/>
                <a:hlinkClick r:id="rId1" action="ppaction://hlinkfile"/>
              </a:rPr>
              <a:t>蚂蚁区块链典型</a:t>
            </a:r>
            <a:r>
              <a:rPr lang="en-US" altLang="zh-CN" b="1" dirty="0">
                <a:ea typeface="微软雅黑" panose="020B0503020204020204" pitchFamily="34" charset="-122"/>
                <a:cs typeface="+mn-ea"/>
                <a:sym typeface="Arial" panose="020B0604020202090204" pitchFamily="34" charset="0"/>
                <a:hlinkClick r:id="rId1" action="ppaction://hlinkfile"/>
              </a:rPr>
              <a:t>SaaS</a:t>
            </a:r>
            <a:r>
              <a:rPr lang="zh-CN" altLang="en-US" b="1" dirty="0">
                <a:ea typeface="微软雅黑" panose="020B0503020204020204" pitchFamily="34" charset="-122"/>
                <a:cs typeface="+mn-ea"/>
                <a:sym typeface="Arial" panose="020B0604020202090204" pitchFamily="34" charset="0"/>
                <a:hlinkClick r:id="rId1" action="ppaction://hlinkfile"/>
              </a:rPr>
              <a:t>产品（分布式身份服务）</a:t>
            </a:r>
            <a:endParaRPr lang="zh-CN" altLang="en-US" b="1" dirty="0">
              <a:ea typeface="微软雅黑" panose="020B0503020204020204" pitchFamily="34" charset="-122"/>
              <a:cs typeface="+mn-ea"/>
              <a:sym typeface="Arial" panose="020B0604020202090204" pitchFamily="34" charset="0"/>
              <a:hlinkClick r:id="rId1" action="ppaction://hlinkfile"/>
            </a:endParaRPr>
          </a:p>
        </p:txBody>
      </p:sp>
      <p:sp>
        <p:nvSpPr>
          <p:cNvPr id="67" name="矩形 66"/>
          <p:cNvSpPr/>
          <p:nvPr/>
        </p:nvSpPr>
        <p:spPr>
          <a:xfrm>
            <a:off x="520065" y="1409700"/>
            <a:ext cx="4549140" cy="454914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72" name="矩形 71">
            <a:hlinkClick r:id="rId2" action="ppaction://hlinkfile"/>
          </p:cNvPr>
          <p:cNvSpPr/>
          <p:nvPr/>
        </p:nvSpPr>
        <p:spPr>
          <a:xfrm>
            <a:off x="1578610" y="1681480"/>
            <a:ext cx="2432685" cy="549910"/>
          </a:xfrm>
          <a:prstGeom prst="rect">
            <a:avLst/>
          </a:prstGeom>
          <a:solidFill>
            <a:srgbClr val="1E53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u="sng"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产品帮助文档</a:t>
            </a:r>
            <a:endParaRPr lang="zh-CN" altLang="en-US" sz="2000" b="1" u="sng"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pic>
        <p:nvPicPr>
          <p:cNvPr id="8" name="图片 7" descr="屏幕快照 2020-06-05 上午11.43.00"/>
          <p:cNvPicPr>
            <a:picLocks noChangeAspect="1"/>
          </p:cNvPicPr>
          <p:nvPr/>
        </p:nvPicPr>
        <p:blipFill>
          <a:blip r:embed="rId3"/>
          <a:stretch>
            <a:fillRect/>
          </a:stretch>
        </p:blipFill>
        <p:spPr>
          <a:xfrm>
            <a:off x="5249545" y="1085850"/>
            <a:ext cx="6423660" cy="5197475"/>
          </a:xfrm>
          <a:prstGeom prst="rect">
            <a:avLst/>
          </a:prstGeom>
        </p:spPr>
      </p:pic>
      <p:sp>
        <p:nvSpPr>
          <p:cNvPr id="44" name="标题 4"/>
          <p:cNvSpPr txBox="1"/>
          <p:nvPr/>
        </p:nvSpPr>
        <p:spPr>
          <a:xfrm>
            <a:off x="732155" y="2200275"/>
            <a:ext cx="4124960" cy="151384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indent="0" algn="l">
              <a:lnSpc>
                <a:spcPct val="120000"/>
              </a:lnSpc>
              <a:buFont typeface="Arial" panose="020B0604020202090204" pitchFamily="34" charset="0"/>
            </a:pPr>
            <a:r>
              <a:rPr lang="zh-CN" altLang="en-US" sz="1400" dirty="0">
                <a:solidFill>
                  <a:schemeClr val="tx2"/>
                </a:solidFill>
                <a:latin typeface="+mn-ea"/>
                <a:ea typeface="+mn-ea"/>
                <a:cs typeface="+mn-ea"/>
                <a:sym typeface="Arial" panose="020B0604020202090204" pitchFamily="34" charset="0"/>
              </a:rPr>
              <a:t>一种基于区块链的身份管理方案，提供实体身份的创建、验证和管理等一整套功能，实现更规范化地管理和保护实体数据，同时保证信息流转的真实性和效率，解决了跨机构的身份认证和数据合作难题。</a:t>
            </a:r>
            <a:endParaRPr lang="zh-CN" altLang="en-US" sz="1400" dirty="0">
              <a:solidFill>
                <a:schemeClr val="tx2"/>
              </a:solidFill>
              <a:latin typeface="+mn-ea"/>
              <a:ea typeface="+mn-ea"/>
              <a:cs typeface="+mn-ea"/>
              <a:sym typeface="Arial" panose="020B0604020202090204" pitchFamily="34" charset="0"/>
            </a:endParaRPr>
          </a:p>
        </p:txBody>
      </p:sp>
      <p:sp>
        <p:nvSpPr>
          <p:cNvPr id="13" name="矩形 12"/>
          <p:cNvSpPr/>
          <p:nvPr/>
        </p:nvSpPr>
        <p:spPr>
          <a:xfrm>
            <a:off x="778510" y="3721735"/>
            <a:ext cx="994410"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身份管理</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4" name="矩形 13"/>
          <p:cNvSpPr/>
          <p:nvPr/>
        </p:nvSpPr>
        <p:spPr>
          <a:xfrm>
            <a:off x="1953260" y="3721735"/>
            <a:ext cx="1638300"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权威身份网络能力</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5" name="矩形 14"/>
          <p:cNvSpPr/>
          <p:nvPr/>
        </p:nvSpPr>
        <p:spPr>
          <a:xfrm>
            <a:off x="3763010" y="3721735"/>
            <a:ext cx="994410"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认证管理</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2" name="矩形 1"/>
          <p:cNvSpPr/>
          <p:nvPr/>
        </p:nvSpPr>
        <p:spPr>
          <a:xfrm>
            <a:off x="778510" y="4321810"/>
            <a:ext cx="994410"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权限管理</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4" name="矩形 3"/>
          <p:cNvSpPr/>
          <p:nvPr/>
        </p:nvSpPr>
        <p:spPr>
          <a:xfrm>
            <a:off x="1953260" y="4321810"/>
            <a:ext cx="1638300"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隐私数据可信流转</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5" name="矩形 4"/>
          <p:cNvSpPr/>
          <p:nvPr/>
        </p:nvSpPr>
        <p:spPr>
          <a:xfrm>
            <a:off x="3763010" y="4321810"/>
            <a:ext cx="994410"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密钥托管</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6" name="标题 4"/>
          <p:cNvSpPr txBox="1"/>
          <p:nvPr/>
        </p:nvSpPr>
        <p:spPr>
          <a:xfrm>
            <a:off x="788670" y="4758055"/>
            <a:ext cx="4027805" cy="112331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indent="0" algn="l">
              <a:lnSpc>
                <a:spcPct val="120000"/>
              </a:lnSpc>
              <a:buFont typeface="Arial" panose="020B0604020202090204" pitchFamily="34" charset="0"/>
            </a:pPr>
            <a:r>
              <a:rPr lang="zh-CN" altLang="en-US" sz="1400" dirty="0">
                <a:solidFill>
                  <a:schemeClr val="tx2"/>
                </a:solidFill>
                <a:latin typeface="+mn-ea"/>
                <a:ea typeface="+mn-ea"/>
                <a:cs typeface="+mn-ea"/>
                <a:sym typeface="Arial" panose="020B0604020202090204" pitchFamily="34" charset="0"/>
              </a:rPr>
              <a:t>注：下划线内容为相关链接，欲体验产品，建议先点开产品帮助文档链接，选择购买指南，查看开通流程。</a:t>
            </a:r>
            <a:endParaRPr lang="zh-CN" altLang="en-US" sz="1400" dirty="0">
              <a:solidFill>
                <a:schemeClr val="tx2"/>
              </a:solidFill>
              <a:latin typeface="+mn-ea"/>
              <a:ea typeface="+mn-ea"/>
              <a:cs typeface="+mn-ea"/>
              <a:sym typeface="Arial" panose="020B060402020209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zh-CN" altLang="en-US" b="1" dirty="0">
                <a:ea typeface="微软雅黑" panose="020B0503020204020204" pitchFamily="34" charset="-122"/>
                <a:cs typeface="+mn-ea"/>
                <a:sym typeface="Arial" panose="020B0604020202090204" pitchFamily="34" charset="0"/>
                <a:hlinkClick r:id="rId1" action="ppaction://hlinkfile"/>
              </a:rPr>
              <a:t>附录</a:t>
            </a:r>
            <a:r>
              <a:rPr lang="en-US" altLang="zh-CN" b="1" dirty="0">
                <a:ea typeface="微软雅黑" panose="020B0503020204020204" pitchFamily="34" charset="-122"/>
                <a:cs typeface="+mn-ea"/>
                <a:sym typeface="Arial" panose="020B0604020202090204" pitchFamily="34" charset="0"/>
                <a:hlinkClick r:id="rId1" action="ppaction://hlinkfile"/>
              </a:rPr>
              <a:t>——</a:t>
            </a:r>
            <a:r>
              <a:rPr lang="zh-CN" altLang="en-US" b="1" dirty="0">
                <a:ea typeface="微软雅黑" panose="020B0503020204020204" pitchFamily="34" charset="-122"/>
                <a:cs typeface="+mn-ea"/>
                <a:sym typeface="Arial" panose="020B0604020202090204" pitchFamily="34" charset="0"/>
                <a:hlinkClick r:id="rId1" action="ppaction://hlinkfile"/>
              </a:rPr>
              <a:t>蚂蚁区块链典型</a:t>
            </a:r>
            <a:r>
              <a:rPr lang="en-US" altLang="zh-CN" b="1" dirty="0">
                <a:ea typeface="微软雅黑" panose="020B0503020204020204" pitchFamily="34" charset="-122"/>
                <a:cs typeface="+mn-ea"/>
                <a:sym typeface="Arial" panose="020B0604020202090204" pitchFamily="34" charset="0"/>
                <a:hlinkClick r:id="rId1" action="ppaction://hlinkfile"/>
              </a:rPr>
              <a:t>SaaS</a:t>
            </a:r>
            <a:r>
              <a:rPr lang="zh-CN" altLang="en-US" b="1" dirty="0">
                <a:ea typeface="微软雅黑" panose="020B0503020204020204" pitchFamily="34" charset="-122"/>
                <a:cs typeface="+mn-ea"/>
                <a:sym typeface="Arial" panose="020B0604020202090204" pitchFamily="34" charset="0"/>
                <a:hlinkClick r:id="rId1" action="ppaction://hlinkfile"/>
              </a:rPr>
              <a:t>产品（授权宝）</a:t>
            </a:r>
            <a:endParaRPr lang="zh-CN" altLang="en-US" b="1" dirty="0">
              <a:ea typeface="微软雅黑" panose="020B0503020204020204" pitchFamily="34" charset="-122"/>
              <a:cs typeface="+mn-ea"/>
              <a:sym typeface="Arial" panose="020B0604020202090204" pitchFamily="34" charset="0"/>
              <a:hlinkClick r:id="rId1" action="ppaction://hlinkfile"/>
            </a:endParaRPr>
          </a:p>
        </p:txBody>
      </p:sp>
      <p:pic>
        <p:nvPicPr>
          <p:cNvPr id="7" name="图片 6" descr="屏幕快照 2020-06-05 下午2.45.09"/>
          <p:cNvPicPr>
            <a:picLocks noChangeAspect="1"/>
          </p:cNvPicPr>
          <p:nvPr>
            <p:custDataLst>
              <p:tags r:id="rId2"/>
            </p:custDataLst>
          </p:nvPr>
        </p:nvPicPr>
        <p:blipFill>
          <a:blip r:embed="rId3"/>
          <a:stretch>
            <a:fillRect/>
          </a:stretch>
        </p:blipFill>
        <p:spPr>
          <a:xfrm>
            <a:off x="5146675" y="1281430"/>
            <a:ext cx="6536690" cy="4809490"/>
          </a:xfrm>
          <a:prstGeom prst="rect">
            <a:avLst/>
          </a:prstGeom>
        </p:spPr>
      </p:pic>
      <p:sp>
        <p:nvSpPr>
          <p:cNvPr id="9" name="矩形 8"/>
          <p:cNvSpPr/>
          <p:nvPr/>
        </p:nvSpPr>
        <p:spPr>
          <a:xfrm>
            <a:off x="520065" y="1281430"/>
            <a:ext cx="4549140" cy="4677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0" name="矩形 9">
            <a:hlinkClick r:id="rId4" action="ppaction://hlinkfile"/>
          </p:cNvPr>
          <p:cNvSpPr/>
          <p:nvPr/>
        </p:nvSpPr>
        <p:spPr>
          <a:xfrm>
            <a:off x="1586230" y="1453515"/>
            <a:ext cx="2432685" cy="549910"/>
          </a:xfrm>
          <a:prstGeom prst="rect">
            <a:avLst/>
          </a:prstGeom>
          <a:solidFill>
            <a:srgbClr val="1E53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u="sng"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用户指南</a:t>
            </a:r>
            <a:endParaRPr lang="zh-CN" altLang="en-US" sz="2000" b="1" u="sng"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1" name="标题 4"/>
          <p:cNvSpPr txBox="1"/>
          <p:nvPr/>
        </p:nvSpPr>
        <p:spPr>
          <a:xfrm>
            <a:off x="683260" y="2205355"/>
            <a:ext cx="4238625" cy="151384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indent="0" algn="l">
              <a:lnSpc>
                <a:spcPct val="120000"/>
              </a:lnSpc>
              <a:buFont typeface="Arial" panose="020B0604020202090204" pitchFamily="34" charset="0"/>
            </a:pPr>
            <a:r>
              <a:rPr lang="zh-CN" altLang="en-US" sz="1400" dirty="0">
                <a:solidFill>
                  <a:schemeClr val="tx2"/>
                </a:solidFill>
                <a:latin typeface="+mn-ea"/>
                <a:ea typeface="+mn-ea"/>
                <a:cs typeface="+mn-ea"/>
                <a:sym typeface="Arial" panose="020B0604020202090204" pitchFamily="34" charset="0"/>
              </a:rPr>
              <a:t>是区块链数字身份的⼀种应用管理服务，依托区块链去中⼼化身份、密码学、⽣物核身等前沿技术成果，针对隐私保护和合规监管场景，为⽤户提供了自主授权声明存证服务，实现了保护个人隐私信息前提下的身份验证，从而帮助企业机构在通过用户授权和许可的情况下，合法合规地完成可信数据的共享和交换。</a:t>
            </a:r>
            <a:endParaRPr lang="zh-CN" altLang="en-US" sz="1400" dirty="0">
              <a:solidFill>
                <a:schemeClr val="tx2"/>
              </a:solidFill>
              <a:latin typeface="+mn-ea"/>
              <a:ea typeface="+mn-ea"/>
              <a:cs typeface="+mn-ea"/>
              <a:sym typeface="Arial" panose="020B0604020202090204" pitchFamily="34" charset="0"/>
            </a:endParaRPr>
          </a:p>
        </p:txBody>
      </p:sp>
      <p:sp>
        <p:nvSpPr>
          <p:cNvPr id="16" name="矩形 15"/>
          <p:cNvSpPr/>
          <p:nvPr/>
        </p:nvSpPr>
        <p:spPr>
          <a:xfrm>
            <a:off x="778510" y="3935095"/>
            <a:ext cx="1189355"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身份管理</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8" name="矩形 17"/>
          <p:cNvSpPr/>
          <p:nvPr/>
        </p:nvSpPr>
        <p:spPr>
          <a:xfrm>
            <a:off x="3632835" y="3935095"/>
            <a:ext cx="1124585"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授权管理</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9" name="矩形 18"/>
          <p:cNvSpPr/>
          <p:nvPr/>
        </p:nvSpPr>
        <p:spPr>
          <a:xfrm>
            <a:off x="2217420" y="3935095"/>
            <a:ext cx="1169670"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数据管理</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20" name="矩形 19"/>
          <p:cNvSpPr/>
          <p:nvPr/>
        </p:nvSpPr>
        <p:spPr>
          <a:xfrm>
            <a:off x="3564890" y="4600575"/>
            <a:ext cx="1192530"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小程序管理</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21" name="矩形 20"/>
          <p:cNvSpPr/>
          <p:nvPr/>
        </p:nvSpPr>
        <p:spPr>
          <a:xfrm>
            <a:off x="778510" y="4600575"/>
            <a:ext cx="2590800"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应用访问：</a:t>
            </a:r>
            <a:r>
              <a:rPr kumimoji="1" lang="en-US" altLang="zh-CN"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SDK</a:t>
            </a: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a:t>
            </a:r>
            <a:r>
              <a:rPr kumimoji="1" lang="en-US" altLang="zh-CN"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H5</a:t>
            </a: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、小程序</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22" name="标题 4"/>
          <p:cNvSpPr txBox="1"/>
          <p:nvPr/>
        </p:nvSpPr>
        <p:spPr>
          <a:xfrm>
            <a:off x="788670" y="4971415"/>
            <a:ext cx="4027805" cy="112331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indent="0" algn="l">
              <a:lnSpc>
                <a:spcPct val="120000"/>
              </a:lnSpc>
              <a:buFont typeface="Arial" panose="020B0604020202090204" pitchFamily="34" charset="0"/>
            </a:pPr>
            <a:r>
              <a:rPr lang="zh-CN" altLang="en-US" sz="1400" dirty="0">
                <a:solidFill>
                  <a:schemeClr val="tx2"/>
                </a:solidFill>
                <a:latin typeface="+mn-ea"/>
                <a:ea typeface="+mn-ea"/>
                <a:cs typeface="+mn-ea"/>
                <a:sym typeface="Arial" panose="020B0604020202090204" pitchFamily="34" charset="0"/>
              </a:rPr>
              <a:t>注：下划线内容为相关链接，欲体验产品，建议先点开用户指南链接，选择购买指南，查看开通流程。</a:t>
            </a:r>
            <a:endParaRPr lang="zh-CN" altLang="en-US" sz="1400" dirty="0">
              <a:solidFill>
                <a:schemeClr val="tx2"/>
              </a:solidFill>
              <a:latin typeface="+mn-ea"/>
              <a:ea typeface="+mn-ea"/>
              <a:cs typeface="+mn-ea"/>
              <a:sym typeface="Arial" panose="020B060402020209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zh-CN" altLang="en-US" b="1" dirty="0">
                <a:ea typeface="微软雅黑" panose="020B0503020204020204" pitchFamily="34" charset="-122"/>
                <a:cs typeface="+mn-ea"/>
                <a:sym typeface="Arial" panose="020B0604020202090204" pitchFamily="34" charset="0"/>
                <a:hlinkClick r:id="rId1" action="ppaction://hlinkfile"/>
              </a:rPr>
              <a:t>附录</a:t>
            </a:r>
            <a:r>
              <a:rPr lang="en-US" altLang="zh-CN" b="1" dirty="0">
                <a:ea typeface="微软雅黑" panose="020B0503020204020204" pitchFamily="34" charset="-122"/>
                <a:cs typeface="+mn-ea"/>
                <a:sym typeface="Arial" panose="020B0604020202090204" pitchFamily="34" charset="0"/>
                <a:hlinkClick r:id="rId1" action="ppaction://hlinkfile"/>
              </a:rPr>
              <a:t>——</a:t>
            </a:r>
            <a:r>
              <a:rPr lang="zh-CN" altLang="en-US" b="1" dirty="0">
                <a:ea typeface="微软雅黑" panose="020B0503020204020204" pitchFamily="34" charset="-122"/>
                <a:cs typeface="+mn-ea"/>
                <a:sym typeface="Arial" panose="020B0604020202090204" pitchFamily="34" charset="0"/>
                <a:hlinkClick r:id="rId1" action="ppaction://hlinkfile"/>
              </a:rPr>
              <a:t>蚂蚁区块链典型</a:t>
            </a:r>
            <a:r>
              <a:rPr lang="en-US" altLang="zh-CN" b="1" dirty="0">
                <a:ea typeface="微软雅黑" panose="020B0503020204020204" pitchFamily="34" charset="-122"/>
                <a:cs typeface="+mn-ea"/>
                <a:sym typeface="Arial" panose="020B0604020202090204" pitchFamily="34" charset="0"/>
                <a:hlinkClick r:id="rId1" action="ppaction://hlinkfile"/>
              </a:rPr>
              <a:t>SaaS</a:t>
            </a:r>
            <a:r>
              <a:rPr lang="zh-CN" altLang="en-US" b="1" dirty="0">
                <a:ea typeface="微软雅黑" panose="020B0503020204020204" pitchFamily="34" charset="-122"/>
                <a:cs typeface="+mn-ea"/>
                <a:sym typeface="Arial" panose="020B0604020202090204" pitchFamily="34" charset="0"/>
                <a:hlinkClick r:id="rId1" action="ppaction://hlinkfile"/>
              </a:rPr>
              <a:t>产品（可信实人认证）</a:t>
            </a:r>
            <a:endParaRPr lang="zh-CN" altLang="en-US" b="1" dirty="0">
              <a:ea typeface="微软雅黑" panose="020B0503020204020204" pitchFamily="34" charset="-122"/>
              <a:cs typeface="+mn-ea"/>
              <a:sym typeface="Arial" panose="020B0604020202090204" pitchFamily="34" charset="0"/>
              <a:hlinkClick r:id="rId1" action="ppaction://hlinkfile"/>
            </a:endParaRPr>
          </a:p>
        </p:txBody>
      </p:sp>
      <p:sp>
        <p:nvSpPr>
          <p:cNvPr id="9" name="矩形 8"/>
          <p:cNvSpPr/>
          <p:nvPr/>
        </p:nvSpPr>
        <p:spPr>
          <a:xfrm>
            <a:off x="568325" y="1044575"/>
            <a:ext cx="4549140" cy="254127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0" name="矩形 9">
            <a:hlinkClick r:id="rId1" action="ppaction://hlinkfile"/>
          </p:cNvPr>
          <p:cNvSpPr/>
          <p:nvPr/>
        </p:nvSpPr>
        <p:spPr>
          <a:xfrm>
            <a:off x="1626235" y="1224280"/>
            <a:ext cx="2432685" cy="549910"/>
          </a:xfrm>
          <a:prstGeom prst="rect">
            <a:avLst/>
          </a:prstGeom>
          <a:solidFill>
            <a:srgbClr val="1E53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u="sng"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 </a:t>
            </a:r>
            <a:r>
              <a:rPr lang="zh-CN" altLang="en-US" sz="2000" b="1" u="sng"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产品文档</a:t>
            </a:r>
            <a:endParaRPr lang="zh-CN" altLang="en-US" sz="2000" b="1" u="sng"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1" name="标题 4"/>
          <p:cNvSpPr txBox="1"/>
          <p:nvPr/>
        </p:nvSpPr>
        <p:spPr>
          <a:xfrm>
            <a:off x="774065" y="1774190"/>
            <a:ext cx="4238625" cy="102425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indent="0" algn="l">
              <a:lnSpc>
                <a:spcPct val="120000"/>
              </a:lnSpc>
              <a:buFont typeface="Arial" panose="020B0604020202090204" pitchFamily="34" charset="0"/>
            </a:pPr>
            <a:r>
              <a:rPr lang="zh-CN" altLang="en-US" sz="1400" dirty="0">
                <a:solidFill>
                  <a:schemeClr val="tx2"/>
                </a:solidFill>
                <a:latin typeface="+mn-ea"/>
                <a:ea typeface="+mn-ea"/>
                <a:cs typeface="+mn-ea"/>
                <a:sym typeface="Arial" panose="020B0604020202090204" pitchFamily="34" charset="0"/>
              </a:rPr>
              <a:t>可信实人认证基于蚂蚁金服业内独有的人脸多因子认证技术，以及阿里经济体权威数据源，快速对自然人真实身份进行校验，安全水平已达金融级要求。</a:t>
            </a:r>
            <a:endParaRPr lang="zh-CN" altLang="en-US" sz="1400" dirty="0">
              <a:solidFill>
                <a:schemeClr val="tx2"/>
              </a:solidFill>
              <a:latin typeface="+mn-ea"/>
              <a:ea typeface="+mn-ea"/>
              <a:cs typeface="+mn-ea"/>
              <a:sym typeface="Arial" panose="020B0604020202090204" pitchFamily="34" charset="0"/>
            </a:endParaRPr>
          </a:p>
        </p:txBody>
      </p:sp>
      <p:sp>
        <p:nvSpPr>
          <p:cNvPr id="16" name="矩形 15"/>
          <p:cNvSpPr/>
          <p:nvPr/>
        </p:nvSpPr>
        <p:spPr>
          <a:xfrm>
            <a:off x="827405" y="2882900"/>
            <a:ext cx="1075055"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APP</a:t>
            </a: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认证</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4" name="矩形 3"/>
          <p:cNvSpPr/>
          <p:nvPr/>
        </p:nvSpPr>
        <p:spPr>
          <a:xfrm>
            <a:off x="2075815" y="2882900"/>
            <a:ext cx="1303020" cy="485775"/>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H5</a:t>
            </a: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页面接入</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5" name="矩形 4"/>
          <p:cNvSpPr/>
          <p:nvPr/>
        </p:nvSpPr>
        <p:spPr>
          <a:xfrm>
            <a:off x="3552190" y="2882900"/>
            <a:ext cx="1303020" cy="485775"/>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支付宝小程序</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pic>
        <p:nvPicPr>
          <p:cNvPr id="6" name="图片 5" descr="屏幕快照 2020-06-05 下午4.44.23"/>
          <p:cNvPicPr>
            <a:picLocks noChangeAspect="1"/>
          </p:cNvPicPr>
          <p:nvPr/>
        </p:nvPicPr>
        <p:blipFill>
          <a:blip r:embed="rId2"/>
          <a:stretch>
            <a:fillRect/>
          </a:stretch>
        </p:blipFill>
        <p:spPr>
          <a:xfrm>
            <a:off x="5525770" y="3462655"/>
            <a:ext cx="6157595" cy="2875915"/>
          </a:xfrm>
          <a:prstGeom prst="rect">
            <a:avLst/>
          </a:prstGeom>
        </p:spPr>
      </p:pic>
      <p:pic>
        <p:nvPicPr>
          <p:cNvPr id="13" name="图片 12" descr="屏幕快照 2020-06-05 下午4.44.42"/>
          <p:cNvPicPr>
            <a:picLocks noChangeAspect="1"/>
          </p:cNvPicPr>
          <p:nvPr/>
        </p:nvPicPr>
        <p:blipFill>
          <a:blip r:embed="rId3"/>
          <a:stretch>
            <a:fillRect/>
          </a:stretch>
        </p:blipFill>
        <p:spPr>
          <a:xfrm>
            <a:off x="5520690" y="1044575"/>
            <a:ext cx="6162675" cy="2071370"/>
          </a:xfrm>
          <a:prstGeom prst="rect">
            <a:avLst/>
          </a:prstGeom>
        </p:spPr>
      </p:pic>
      <p:pic>
        <p:nvPicPr>
          <p:cNvPr id="14" name="图片 13" descr="屏幕快照 2020-06-05 下午4.47.59"/>
          <p:cNvPicPr>
            <a:picLocks noChangeAspect="1"/>
          </p:cNvPicPr>
          <p:nvPr/>
        </p:nvPicPr>
        <p:blipFill>
          <a:blip r:embed="rId4"/>
          <a:stretch>
            <a:fillRect/>
          </a:stretch>
        </p:blipFill>
        <p:spPr>
          <a:xfrm>
            <a:off x="568325" y="3743325"/>
            <a:ext cx="4549140" cy="252793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zh-CN" altLang="en-US" b="1" dirty="0">
                <a:ea typeface="微软雅黑" panose="020B0503020204020204" pitchFamily="34" charset="-122"/>
                <a:cs typeface="+mn-ea"/>
                <a:sym typeface="Arial" panose="020B0604020202090204" pitchFamily="34" charset="0"/>
                <a:hlinkClick r:id="rId1" action="ppaction://hlinkfile"/>
              </a:rPr>
              <a:t>附录</a:t>
            </a:r>
            <a:r>
              <a:rPr lang="en-US" altLang="zh-CN" b="1" dirty="0">
                <a:ea typeface="微软雅黑" panose="020B0503020204020204" pitchFamily="34" charset="-122"/>
                <a:cs typeface="+mn-ea"/>
                <a:sym typeface="Arial" panose="020B0604020202090204" pitchFamily="34" charset="0"/>
                <a:hlinkClick r:id="rId1" action="ppaction://hlinkfile"/>
              </a:rPr>
              <a:t>——</a:t>
            </a:r>
            <a:r>
              <a:rPr lang="zh-CN" altLang="en-US" b="1" dirty="0">
                <a:ea typeface="微软雅黑" panose="020B0503020204020204" pitchFamily="34" charset="-122"/>
                <a:cs typeface="+mn-ea"/>
                <a:sym typeface="Arial" panose="020B0604020202090204" pitchFamily="34" charset="0"/>
                <a:hlinkClick r:id="rId1" action="ppaction://hlinkfile"/>
              </a:rPr>
              <a:t>蚂蚁区块链典型</a:t>
            </a:r>
            <a:r>
              <a:rPr lang="en-US" altLang="zh-CN" b="1" dirty="0">
                <a:ea typeface="微软雅黑" panose="020B0503020204020204" pitchFamily="34" charset="-122"/>
                <a:cs typeface="+mn-ea"/>
                <a:sym typeface="Arial" panose="020B0604020202090204" pitchFamily="34" charset="0"/>
                <a:hlinkClick r:id="rId1" action="ppaction://hlinkfile"/>
              </a:rPr>
              <a:t>SaaS</a:t>
            </a:r>
            <a:r>
              <a:rPr lang="zh-CN" altLang="en-US" b="1" dirty="0">
                <a:ea typeface="微软雅黑" panose="020B0503020204020204" pitchFamily="34" charset="-122"/>
                <a:cs typeface="+mn-ea"/>
                <a:sym typeface="Arial" panose="020B0604020202090204" pitchFamily="34" charset="0"/>
                <a:hlinkClick r:id="rId1" action="ppaction://hlinkfile"/>
              </a:rPr>
              <a:t>产品（智能合同）</a:t>
            </a:r>
            <a:endParaRPr lang="zh-CN" altLang="en-US" b="1" dirty="0">
              <a:ea typeface="微软雅黑" panose="020B0503020204020204" pitchFamily="34" charset="-122"/>
              <a:cs typeface="+mn-ea"/>
              <a:sym typeface="Arial" panose="020B0604020202090204" pitchFamily="34" charset="0"/>
              <a:hlinkClick r:id="rId1" action="ppaction://hlinkfile"/>
            </a:endParaRPr>
          </a:p>
        </p:txBody>
      </p:sp>
      <p:sp>
        <p:nvSpPr>
          <p:cNvPr id="9" name="矩形 8"/>
          <p:cNvSpPr/>
          <p:nvPr/>
        </p:nvSpPr>
        <p:spPr>
          <a:xfrm>
            <a:off x="528320" y="1175385"/>
            <a:ext cx="4549140" cy="508254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0" name="矩形 9">
            <a:hlinkClick r:id="rId2" action="ppaction://hlinkfile"/>
          </p:cNvPr>
          <p:cNvSpPr/>
          <p:nvPr/>
        </p:nvSpPr>
        <p:spPr>
          <a:xfrm>
            <a:off x="1586230" y="1347470"/>
            <a:ext cx="2432685" cy="549910"/>
          </a:xfrm>
          <a:prstGeom prst="rect">
            <a:avLst/>
          </a:prstGeom>
          <a:solidFill>
            <a:srgbClr val="1E53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u="sng"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产品文档</a:t>
            </a:r>
            <a:endParaRPr lang="zh-CN" altLang="en-US" sz="2000" b="1" u="sng"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1" name="标题 4"/>
          <p:cNvSpPr txBox="1"/>
          <p:nvPr/>
        </p:nvSpPr>
        <p:spPr>
          <a:xfrm>
            <a:off x="683260" y="2099310"/>
            <a:ext cx="4238625" cy="151384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indent="0" algn="l">
              <a:lnSpc>
                <a:spcPct val="120000"/>
              </a:lnSpc>
              <a:buFont typeface="Arial" panose="020B0604020202090204" pitchFamily="34" charset="0"/>
            </a:pPr>
            <a:r>
              <a:rPr lang="zh-CN" altLang="en-US" sz="1400" dirty="0">
                <a:solidFill>
                  <a:schemeClr val="tx2"/>
                </a:solidFill>
                <a:latin typeface="+mn-ea"/>
                <a:ea typeface="+mn-ea"/>
                <a:cs typeface="+mn-ea"/>
                <a:sym typeface="Arial" panose="020B0604020202090204" pitchFamily="34" charset="0"/>
              </a:rPr>
              <a:t>蚂蚁区块链智能合同（Blockchain-Based Smart Contracting）是为企业及个人用户推出的高可信、高易用、高智能的区块链电子合同签约服务。</a:t>
            </a:r>
            <a:endParaRPr lang="zh-CN" altLang="en-US" sz="1400" dirty="0">
              <a:solidFill>
                <a:schemeClr val="tx2"/>
              </a:solidFill>
              <a:latin typeface="+mn-ea"/>
              <a:ea typeface="+mn-ea"/>
              <a:cs typeface="+mn-ea"/>
              <a:sym typeface="Arial" panose="020B0604020202090204" pitchFamily="34" charset="0"/>
            </a:endParaRPr>
          </a:p>
          <a:p>
            <a:pPr indent="0" algn="l">
              <a:lnSpc>
                <a:spcPct val="120000"/>
              </a:lnSpc>
              <a:buFont typeface="Arial" panose="020B0604020202090204" pitchFamily="34" charset="0"/>
            </a:pPr>
            <a:r>
              <a:rPr lang="zh-CN" altLang="en-US" sz="1400" dirty="0">
                <a:solidFill>
                  <a:schemeClr val="tx2"/>
                </a:solidFill>
                <a:latin typeface="+mn-ea"/>
                <a:ea typeface="+mn-ea"/>
                <a:cs typeface="+mn-ea"/>
                <a:sym typeface="Arial" panose="020B0604020202090204" pitchFamily="34" charset="0"/>
              </a:rPr>
              <a:t>本产品专门针对有合同、授权书、承诺函等法律文件签署需求的企业及个人用户，对法律法规尚未认可采用电子方式签署的少数文书类型暂不提供支持。</a:t>
            </a:r>
            <a:endParaRPr lang="zh-CN" altLang="en-US" sz="1400" dirty="0">
              <a:solidFill>
                <a:schemeClr val="tx2"/>
              </a:solidFill>
              <a:latin typeface="+mn-ea"/>
              <a:ea typeface="+mn-ea"/>
              <a:cs typeface="+mn-ea"/>
              <a:sym typeface="Arial" panose="020B0604020202090204" pitchFamily="34" charset="0"/>
            </a:endParaRPr>
          </a:p>
        </p:txBody>
      </p:sp>
      <p:sp>
        <p:nvSpPr>
          <p:cNvPr id="16" name="矩形 15"/>
          <p:cNvSpPr/>
          <p:nvPr/>
        </p:nvSpPr>
        <p:spPr>
          <a:xfrm>
            <a:off x="811530" y="3829050"/>
            <a:ext cx="1808480"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租赁合同</a:t>
            </a:r>
            <a:endParaRPr kumimoji="1" lang="en-US" altLang="zh-CN"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pic>
        <p:nvPicPr>
          <p:cNvPr id="4" name="图片 3" descr="WechatIMG53"/>
          <p:cNvPicPr>
            <a:picLocks noChangeAspect="1"/>
          </p:cNvPicPr>
          <p:nvPr/>
        </p:nvPicPr>
        <p:blipFill>
          <a:blip r:embed="rId3"/>
          <a:stretch>
            <a:fillRect/>
          </a:stretch>
        </p:blipFill>
        <p:spPr>
          <a:xfrm>
            <a:off x="8715375" y="1175385"/>
            <a:ext cx="2967990" cy="5081905"/>
          </a:xfrm>
          <a:prstGeom prst="rect">
            <a:avLst/>
          </a:prstGeom>
        </p:spPr>
      </p:pic>
      <p:pic>
        <p:nvPicPr>
          <p:cNvPr id="6" name="图片 5" descr="WechatIMG52"/>
          <p:cNvPicPr>
            <a:picLocks noChangeAspect="1"/>
          </p:cNvPicPr>
          <p:nvPr/>
        </p:nvPicPr>
        <p:blipFill>
          <a:blip r:embed="rId4"/>
          <a:stretch>
            <a:fillRect/>
          </a:stretch>
        </p:blipFill>
        <p:spPr>
          <a:xfrm>
            <a:off x="5455285" y="1205230"/>
            <a:ext cx="2974975" cy="5053330"/>
          </a:xfrm>
          <a:prstGeom prst="rect">
            <a:avLst/>
          </a:prstGeom>
        </p:spPr>
      </p:pic>
      <p:sp>
        <p:nvSpPr>
          <p:cNvPr id="8" name="矩形 7"/>
          <p:cNvSpPr/>
          <p:nvPr/>
        </p:nvSpPr>
        <p:spPr>
          <a:xfrm>
            <a:off x="2945765" y="3829050"/>
            <a:ext cx="1808480"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金融合同</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3" name="矩形 12"/>
          <p:cNvSpPr/>
          <p:nvPr/>
        </p:nvSpPr>
        <p:spPr>
          <a:xfrm>
            <a:off x="811530" y="4447540"/>
            <a:ext cx="1808480"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采购合同</a:t>
            </a:r>
            <a:endParaRPr kumimoji="1" lang="en-US" altLang="zh-CN"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4" name="矩形 13"/>
          <p:cNvSpPr/>
          <p:nvPr/>
        </p:nvSpPr>
        <p:spPr>
          <a:xfrm>
            <a:off x="2945765" y="4447540"/>
            <a:ext cx="1808480"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人力资源合同</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pic>
        <p:nvPicPr>
          <p:cNvPr id="15" name="图片 14" descr="A_IV_jQZOWmMIAAAAAAAAAAABkARQnAQ"/>
          <p:cNvPicPr>
            <a:picLocks noChangeAspect="1"/>
          </p:cNvPicPr>
          <p:nvPr/>
        </p:nvPicPr>
        <p:blipFill>
          <a:blip r:embed="rId5"/>
          <a:stretch>
            <a:fillRect/>
          </a:stretch>
        </p:blipFill>
        <p:spPr>
          <a:xfrm>
            <a:off x="1405890" y="5130800"/>
            <a:ext cx="953135" cy="953135"/>
          </a:xfrm>
          <a:prstGeom prst="rect">
            <a:avLst/>
          </a:prstGeom>
        </p:spPr>
      </p:pic>
      <p:sp>
        <p:nvSpPr>
          <p:cNvPr id="17" name="标题 4"/>
          <p:cNvSpPr txBox="1"/>
          <p:nvPr/>
        </p:nvSpPr>
        <p:spPr>
          <a:xfrm>
            <a:off x="2620010" y="5266055"/>
            <a:ext cx="2073275" cy="68326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indent="0" algn="ctr">
              <a:lnSpc>
                <a:spcPct val="120000"/>
              </a:lnSpc>
              <a:buFont typeface="Arial" panose="020B0604020202090204" pitchFamily="34" charset="0"/>
            </a:pPr>
            <a:r>
              <a:rPr lang="zh-CN" altLang="en-US" sz="1400" dirty="0">
                <a:solidFill>
                  <a:schemeClr val="tx2"/>
                </a:solidFill>
                <a:latin typeface="+mn-ea"/>
                <a:ea typeface="+mn-ea"/>
                <a:cs typeface="+mn-ea"/>
                <a:sym typeface="Arial" panose="020B0604020202090204" pitchFamily="34" charset="0"/>
              </a:rPr>
              <a:t>区块链合同签约流程演示</a:t>
            </a:r>
            <a:endParaRPr lang="zh-CN" altLang="en-US" sz="1400" dirty="0">
              <a:solidFill>
                <a:schemeClr val="tx2"/>
              </a:solidFill>
              <a:latin typeface="+mn-ea"/>
              <a:ea typeface="+mn-ea"/>
              <a:cs typeface="+mn-ea"/>
              <a:sym typeface="Arial" panose="020B0604020202090204" pitchFamily="34" charset="0"/>
            </a:endParaRPr>
          </a:p>
          <a:p>
            <a:pPr indent="0" algn="ctr">
              <a:lnSpc>
                <a:spcPct val="120000"/>
              </a:lnSpc>
              <a:buFont typeface="Arial" panose="020B0604020202090204" pitchFamily="34" charset="0"/>
            </a:pPr>
            <a:r>
              <a:rPr lang="zh-CN" altLang="en-US" sz="1400" dirty="0">
                <a:solidFill>
                  <a:schemeClr val="tx2"/>
                </a:solidFill>
                <a:latin typeface="+mn-ea"/>
                <a:ea typeface="+mn-ea"/>
                <a:cs typeface="+mn-ea"/>
                <a:sym typeface="Arial" panose="020B0604020202090204" pitchFamily="34" charset="0"/>
              </a:rPr>
              <a:t>（</a:t>
            </a:r>
            <a:r>
              <a:rPr lang="zh-CN" altLang="en-US" sz="1400" dirty="0">
                <a:solidFill>
                  <a:schemeClr val="tx2"/>
                </a:solidFill>
                <a:latin typeface="+mn-ea"/>
                <a:cs typeface="+mn-ea"/>
                <a:sym typeface="Arial" panose="020B0604020202090204" pitchFamily="34" charset="0"/>
              </a:rPr>
              <a:t>定价不公开</a:t>
            </a:r>
            <a:r>
              <a:rPr lang="zh-CN" altLang="en-US" sz="1400" dirty="0">
                <a:solidFill>
                  <a:schemeClr val="tx2"/>
                </a:solidFill>
                <a:latin typeface="+mn-ea"/>
                <a:ea typeface="+mn-ea"/>
                <a:cs typeface="+mn-ea"/>
                <a:sym typeface="Arial" panose="020B0604020202090204" pitchFamily="34" charset="0"/>
              </a:rPr>
              <a:t>）</a:t>
            </a:r>
            <a:endParaRPr lang="zh-CN" altLang="en-US" sz="1400" dirty="0">
              <a:solidFill>
                <a:schemeClr val="tx2"/>
              </a:solidFill>
              <a:latin typeface="+mn-ea"/>
              <a:ea typeface="+mn-ea"/>
              <a:cs typeface="+mn-ea"/>
              <a:sym typeface="Arial" panose="020B060402020209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p:txBody>
          <a:bodyPr>
            <a:normAutofit fontScale="90000"/>
          </a:bodyPr>
          <a:p>
            <a:r>
              <a:rPr lang="zh-CN" altLang="en-US" b="1" dirty="0">
                <a:ea typeface="微软雅黑" panose="020B0503020204020204" pitchFamily="34" charset="-122"/>
                <a:cs typeface="+mn-ea"/>
                <a:sym typeface="Arial" panose="020B0604020202090204" pitchFamily="34" charset="0"/>
              </a:rPr>
              <a:t>研究目标和思路</a:t>
            </a:r>
            <a:endParaRPr lang="zh-CN" altLang="en-US" b="1" dirty="0">
              <a:ea typeface="微软雅黑" panose="020B0503020204020204" pitchFamily="34" charset="-122"/>
              <a:cs typeface="+mn-ea"/>
              <a:sym typeface="Arial" panose="020B0604020202090204" pitchFamily="34" charset="0"/>
            </a:endParaRPr>
          </a:p>
        </p:txBody>
      </p:sp>
      <p:sp>
        <p:nvSpPr>
          <p:cNvPr id="13" name="矩形 12"/>
          <p:cNvSpPr/>
          <p:nvPr/>
        </p:nvSpPr>
        <p:spPr>
          <a:xfrm>
            <a:off x="883285" y="1297305"/>
            <a:ext cx="2839085" cy="3058160"/>
          </a:xfrm>
          <a:prstGeom prst="rect">
            <a:avLst/>
          </a:prstGeom>
          <a:noFill/>
          <a:ln>
            <a:solidFill>
              <a:srgbClr val="002882"/>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矩形 42"/>
          <p:cNvSpPr/>
          <p:nvPr/>
        </p:nvSpPr>
        <p:spPr>
          <a:xfrm>
            <a:off x="1157605" y="1568450"/>
            <a:ext cx="228536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en-US" altLang="zh-CN" sz="2000" b="1" dirty="0">
                <a:solidFill>
                  <a:schemeClr val="bg1"/>
                </a:solidFill>
                <a:latin typeface="+mn-ea"/>
                <a:cs typeface="微软雅黑" panose="020B0503020204020204" pitchFamily="34" charset="-122"/>
                <a:sym typeface="Arial" panose="020B0604020202090204" pitchFamily="34" charset="0"/>
              </a:rPr>
              <a:t>SaaS</a:t>
            </a:r>
            <a:r>
              <a:rPr lang="zh-CN" altLang="en-US" sz="2000" b="1" dirty="0">
                <a:solidFill>
                  <a:schemeClr val="bg1"/>
                </a:solidFill>
                <a:latin typeface="+mn-ea"/>
                <a:cs typeface="微软雅黑" panose="020B0503020204020204" pitchFamily="34" charset="-122"/>
                <a:sym typeface="Arial" panose="020B0604020202090204" pitchFamily="34" charset="0"/>
              </a:rPr>
              <a:t>行业研究</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17" name="矩形 16"/>
          <p:cNvSpPr/>
          <p:nvPr/>
        </p:nvSpPr>
        <p:spPr>
          <a:xfrm>
            <a:off x="1160145" y="2560320"/>
            <a:ext cx="228536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en-US" altLang="zh-CN" sz="2000" b="1" dirty="0">
                <a:solidFill>
                  <a:schemeClr val="bg1"/>
                </a:solidFill>
                <a:latin typeface="+mn-ea"/>
                <a:cs typeface="微软雅黑" panose="020B0503020204020204" pitchFamily="34" charset="-122"/>
                <a:sym typeface="Arial" panose="020B0604020202090204" pitchFamily="34" charset="0"/>
              </a:rPr>
              <a:t>SaaS</a:t>
            </a:r>
            <a:r>
              <a:rPr lang="zh-CN" altLang="en-US" sz="2000" b="1" dirty="0">
                <a:solidFill>
                  <a:schemeClr val="bg1"/>
                </a:solidFill>
                <a:latin typeface="+mn-ea"/>
                <a:cs typeface="微软雅黑" panose="020B0503020204020204" pitchFamily="34" charset="-122"/>
                <a:sym typeface="Arial" panose="020B0604020202090204" pitchFamily="34" charset="0"/>
              </a:rPr>
              <a:t>公司分析</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19" name="上箭头 18"/>
          <p:cNvSpPr/>
          <p:nvPr/>
        </p:nvSpPr>
        <p:spPr>
          <a:xfrm flipV="1">
            <a:off x="2016760" y="2159000"/>
            <a:ext cx="567055" cy="387350"/>
          </a:xfrm>
          <a:prstGeom prst="upArrow">
            <a:avLst/>
          </a:prstGeom>
          <a:solidFill>
            <a:srgbClr val="1E53A4"/>
          </a:solidFill>
          <a:ln>
            <a:solidFill>
              <a:srgbClr val="0028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2" name="标题 4"/>
          <p:cNvSpPr txBox="1"/>
          <p:nvPr/>
        </p:nvSpPr>
        <p:spPr>
          <a:xfrm>
            <a:off x="1024890" y="3308350"/>
            <a:ext cx="2556510" cy="88455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just">
              <a:lnSpc>
                <a:spcPct val="120000"/>
              </a:lnSpc>
            </a:pP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研究</a:t>
            </a:r>
            <a:r>
              <a:rPr lang="en-US" altLang="zh-CN" sz="1400" dirty="0">
                <a:latin typeface="微软雅黑" panose="020B0503020204020204" pitchFamily="34" charset="-122"/>
                <a:ea typeface="微软雅黑" panose="020B0503020204020204" pitchFamily="34" charset="-122"/>
                <a:cs typeface="+mn-ea"/>
                <a:sym typeface="Arial" panose="020B0604020202090204" pitchFamily="34" charset="0"/>
              </a:rPr>
              <a:t>SaaS</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行业的发展现状</a:t>
            </a:r>
            <a:r>
              <a:rPr lang="en-US" altLang="zh-CN" sz="1400" dirty="0">
                <a:latin typeface="微软雅黑" panose="020B0503020204020204" pitchFamily="34" charset="-122"/>
                <a:ea typeface="微软雅黑" panose="020B0503020204020204" pitchFamily="34" charset="-122"/>
                <a:cs typeface="+mn-ea"/>
                <a:sym typeface="Arial" panose="020B0604020202090204" pitchFamily="34" charset="0"/>
              </a:rPr>
              <a:t>+</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研究</a:t>
            </a:r>
            <a:r>
              <a:rPr lang="en-US" altLang="zh-CN" sz="1400" dirty="0">
                <a:latin typeface="微软雅黑" panose="020B0503020204020204" pitchFamily="34" charset="-122"/>
                <a:ea typeface="微软雅黑" panose="020B0503020204020204" pitchFamily="34" charset="-122"/>
                <a:cs typeface="+mn-ea"/>
                <a:sym typeface="Arial" panose="020B0604020202090204" pitchFamily="34" charset="0"/>
              </a:rPr>
              <a:t>SaaS</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公司的发展路径、盈利模式和风险点等。</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21" name="矩形 20"/>
          <p:cNvSpPr/>
          <p:nvPr/>
        </p:nvSpPr>
        <p:spPr>
          <a:xfrm>
            <a:off x="4676775" y="1297305"/>
            <a:ext cx="2839085" cy="3058160"/>
          </a:xfrm>
          <a:prstGeom prst="rect">
            <a:avLst/>
          </a:prstGeom>
          <a:noFill/>
          <a:ln>
            <a:solidFill>
              <a:srgbClr val="002882"/>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矩形 21"/>
          <p:cNvSpPr/>
          <p:nvPr/>
        </p:nvSpPr>
        <p:spPr>
          <a:xfrm>
            <a:off x="4951095" y="1568450"/>
            <a:ext cx="228536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竞争对手研究</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23" name="矩形 22"/>
          <p:cNvSpPr/>
          <p:nvPr/>
        </p:nvSpPr>
        <p:spPr>
          <a:xfrm>
            <a:off x="4953635" y="2560320"/>
            <a:ext cx="228536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en-US" altLang="zh-CN" sz="2000" b="1" dirty="0">
                <a:solidFill>
                  <a:schemeClr val="bg1"/>
                </a:solidFill>
                <a:latin typeface="+mn-ea"/>
                <a:cs typeface="微软雅黑" panose="020B0503020204020204" pitchFamily="34" charset="-122"/>
                <a:sym typeface="Arial" panose="020B0604020202090204" pitchFamily="34" charset="0"/>
              </a:rPr>
              <a:t>SaaS</a:t>
            </a:r>
            <a:r>
              <a:rPr lang="zh-CN" altLang="en-US" sz="2000" b="1" dirty="0">
                <a:solidFill>
                  <a:schemeClr val="bg1"/>
                </a:solidFill>
                <a:latin typeface="+mn-ea"/>
                <a:cs typeface="微软雅黑" panose="020B0503020204020204" pitchFamily="34" charset="-122"/>
                <a:sym typeface="Arial" panose="020B0604020202090204" pitchFamily="34" charset="0"/>
              </a:rPr>
              <a:t>产品分析</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24" name="上箭头 23"/>
          <p:cNvSpPr/>
          <p:nvPr/>
        </p:nvSpPr>
        <p:spPr>
          <a:xfrm flipV="1">
            <a:off x="5810250" y="2159000"/>
            <a:ext cx="567055" cy="387350"/>
          </a:xfrm>
          <a:prstGeom prst="upArrow">
            <a:avLst/>
          </a:prstGeom>
          <a:solidFill>
            <a:srgbClr val="1E53A4"/>
          </a:solidFill>
          <a:ln>
            <a:solidFill>
              <a:srgbClr val="0028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标题 4"/>
          <p:cNvSpPr txBox="1"/>
          <p:nvPr/>
        </p:nvSpPr>
        <p:spPr>
          <a:xfrm>
            <a:off x="4818380" y="3308350"/>
            <a:ext cx="2556510" cy="88455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just">
              <a:lnSpc>
                <a:spcPct val="120000"/>
              </a:lnSpc>
            </a:pP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研究区块链领域涉足</a:t>
            </a:r>
            <a:r>
              <a:rPr lang="en-US" altLang="zh-CN" sz="1400" dirty="0">
                <a:latin typeface="微软雅黑" panose="020B0503020204020204" pitchFamily="34" charset="-122"/>
                <a:ea typeface="微软雅黑" panose="020B0503020204020204" pitchFamily="34" charset="-122"/>
                <a:cs typeface="+mn-ea"/>
                <a:sym typeface="Arial" panose="020B0604020202090204" pitchFamily="34" charset="0"/>
              </a:rPr>
              <a:t>SaaS</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的竞争对手的定位、业务范围、发展策略和核心优势</a:t>
            </a:r>
            <a:r>
              <a:rPr lang="en-US" altLang="zh-CN" sz="1400" dirty="0">
                <a:latin typeface="微软雅黑" panose="020B0503020204020204" pitchFamily="34" charset="-122"/>
                <a:ea typeface="微软雅黑" panose="020B0503020204020204" pitchFamily="34" charset="-122"/>
                <a:cs typeface="+mn-ea"/>
                <a:sym typeface="Arial" panose="020B0604020202090204" pitchFamily="34" charset="0"/>
              </a:rPr>
              <a:t>+</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研究分析区块链</a:t>
            </a:r>
            <a:r>
              <a:rPr lang="en-US" altLang="zh-CN" sz="1400" dirty="0">
                <a:latin typeface="微软雅黑" panose="020B0503020204020204" pitchFamily="34" charset="-122"/>
                <a:ea typeface="微软雅黑" panose="020B0503020204020204" pitchFamily="34" charset="-122"/>
                <a:cs typeface="+mn-ea"/>
                <a:sym typeface="Arial" panose="020B0604020202090204" pitchFamily="34" charset="0"/>
              </a:rPr>
              <a:t>SaaS</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产品。</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26" name="矩形 25"/>
          <p:cNvSpPr/>
          <p:nvPr/>
        </p:nvSpPr>
        <p:spPr>
          <a:xfrm>
            <a:off x="8468360" y="1302385"/>
            <a:ext cx="2839085" cy="3058160"/>
          </a:xfrm>
          <a:prstGeom prst="rect">
            <a:avLst/>
          </a:prstGeom>
          <a:noFill/>
          <a:ln>
            <a:solidFill>
              <a:srgbClr val="002882"/>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8742680" y="1573530"/>
            <a:ext cx="228536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区块链行业研究</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28" name="矩形 27"/>
          <p:cNvSpPr/>
          <p:nvPr/>
        </p:nvSpPr>
        <p:spPr>
          <a:xfrm>
            <a:off x="8745855" y="2560955"/>
            <a:ext cx="2285365" cy="541655"/>
          </a:xfrm>
          <a:prstGeom prst="rect">
            <a:avLst/>
          </a:prstGeom>
          <a:solidFill>
            <a:srgbClr val="1E53A4"/>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sz="2000" b="1" dirty="0">
                <a:solidFill>
                  <a:schemeClr val="bg1"/>
                </a:solidFill>
                <a:latin typeface="+mn-ea"/>
                <a:cs typeface="微软雅黑" panose="020B0503020204020204" pitchFamily="34" charset="-122"/>
                <a:sym typeface="Arial" panose="020B0604020202090204" pitchFamily="34" charset="0"/>
              </a:rPr>
              <a:t>大赛作品分析</a:t>
            </a:r>
            <a:endParaRPr lang="zh-CN" altLang="en-US" sz="2000" b="1" dirty="0">
              <a:solidFill>
                <a:schemeClr val="bg1"/>
              </a:solidFill>
              <a:latin typeface="+mn-ea"/>
              <a:cs typeface="微软雅黑" panose="020B0503020204020204" pitchFamily="34" charset="-122"/>
              <a:sym typeface="Arial" panose="020B0604020202090204" pitchFamily="34" charset="0"/>
            </a:endParaRPr>
          </a:p>
        </p:txBody>
      </p:sp>
      <p:sp>
        <p:nvSpPr>
          <p:cNvPr id="29" name="上箭头 28"/>
          <p:cNvSpPr/>
          <p:nvPr/>
        </p:nvSpPr>
        <p:spPr>
          <a:xfrm flipV="1">
            <a:off x="9601835" y="2164080"/>
            <a:ext cx="567055" cy="387350"/>
          </a:xfrm>
          <a:prstGeom prst="upArrow">
            <a:avLst/>
          </a:prstGeom>
          <a:solidFill>
            <a:srgbClr val="1E53A4"/>
          </a:solidFill>
          <a:ln>
            <a:solidFill>
              <a:srgbClr val="0028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标题 4"/>
          <p:cNvSpPr txBox="1"/>
          <p:nvPr/>
        </p:nvSpPr>
        <p:spPr>
          <a:xfrm>
            <a:off x="8609965" y="3313430"/>
            <a:ext cx="2556510" cy="88455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just">
              <a:lnSpc>
                <a:spcPct val="120000"/>
              </a:lnSpc>
            </a:pP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研究区块链领域应用的分类和特点</a:t>
            </a:r>
            <a:r>
              <a:rPr lang="en-US" altLang="zh-CN" sz="1400" dirty="0">
                <a:latin typeface="微软雅黑" panose="020B0503020204020204" pitchFamily="34" charset="-122"/>
                <a:ea typeface="微软雅黑" panose="020B0503020204020204" pitchFamily="34" charset="-122"/>
                <a:cs typeface="+mn-ea"/>
                <a:sym typeface="Arial" panose="020B0604020202090204" pitchFamily="34" charset="0"/>
              </a:rPr>
              <a:t>+</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研究历届微众区块链大赛作品集</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31" name="上箭头 30"/>
          <p:cNvSpPr/>
          <p:nvPr/>
        </p:nvSpPr>
        <p:spPr>
          <a:xfrm rot="16200000" flipV="1">
            <a:off x="3950335" y="2199640"/>
            <a:ext cx="567055" cy="387350"/>
          </a:xfrm>
          <a:prstGeom prst="upArrow">
            <a:avLst/>
          </a:prstGeom>
          <a:solidFill>
            <a:srgbClr val="1E53A4"/>
          </a:solidFill>
          <a:ln>
            <a:solidFill>
              <a:srgbClr val="0028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上箭头 31"/>
          <p:cNvSpPr/>
          <p:nvPr/>
        </p:nvSpPr>
        <p:spPr>
          <a:xfrm rot="16200000" flipV="1">
            <a:off x="7708265" y="2164080"/>
            <a:ext cx="567055" cy="387350"/>
          </a:xfrm>
          <a:prstGeom prst="upArrow">
            <a:avLst/>
          </a:prstGeom>
          <a:solidFill>
            <a:srgbClr val="1E53A4"/>
          </a:solidFill>
          <a:ln>
            <a:solidFill>
              <a:srgbClr val="0028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矩形 32"/>
          <p:cNvSpPr/>
          <p:nvPr/>
        </p:nvSpPr>
        <p:spPr>
          <a:xfrm>
            <a:off x="884555" y="4855845"/>
            <a:ext cx="10424795" cy="1184275"/>
          </a:xfrm>
          <a:prstGeom prst="rect">
            <a:avLst/>
          </a:prstGeom>
          <a:noFill/>
          <a:ln>
            <a:solidFill>
              <a:srgbClr val="002882"/>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上箭头 33"/>
          <p:cNvSpPr/>
          <p:nvPr/>
        </p:nvSpPr>
        <p:spPr>
          <a:xfrm flipV="1">
            <a:off x="5813425" y="4411980"/>
            <a:ext cx="567055" cy="387350"/>
          </a:xfrm>
          <a:prstGeom prst="upArrow">
            <a:avLst/>
          </a:prstGeom>
          <a:solidFill>
            <a:srgbClr val="1E53A4"/>
          </a:solidFill>
          <a:ln>
            <a:solidFill>
              <a:srgbClr val="0028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上箭头 34"/>
          <p:cNvSpPr/>
          <p:nvPr/>
        </p:nvSpPr>
        <p:spPr>
          <a:xfrm flipV="1">
            <a:off x="2016760" y="4411980"/>
            <a:ext cx="567055" cy="387350"/>
          </a:xfrm>
          <a:prstGeom prst="upArrow">
            <a:avLst/>
          </a:prstGeom>
          <a:solidFill>
            <a:srgbClr val="1E53A4"/>
          </a:solidFill>
          <a:ln>
            <a:solidFill>
              <a:srgbClr val="0028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上箭头 35"/>
          <p:cNvSpPr/>
          <p:nvPr/>
        </p:nvSpPr>
        <p:spPr>
          <a:xfrm flipV="1">
            <a:off x="9605010" y="4411980"/>
            <a:ext cx="567055" cy="387350"/>
          </a:xfrm>
          <a:prstGeom prst="upArrow">
            <a:avLst/>
          </a:prstGeom>
          <a:solidFill>
            <a:srgbClr val="1E53A4"/>
          </a:solidFill>
          <a:ln>
            <a:solidFill>
              <a:srgbClr val="0028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矩形 36"/>
          <p:cNvSpPr/>
          <p:nvPr/>
        </p:nvSpPr>
        <p:spPr>
          <a:xfrm>
            <a:off x="6575425" y="5027930"/>
            <a:ext cx="4223385" cy="541655"/>
          </a:xfrm>
          <a:prstGeom prst="rect">
            <a:avLst/>
          </a:prstGeom>
          <a:solidFill>
            <a:srgbClr val="D80C18"/>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b="1" dirty="0">
                <a:solidFill>
                  <a:schemeClr val="bg1"/>
                </a:solidFill>
                <a:latin typeface="+mn-ea"/>
                <a:cs typeface="微软雅黑" panose="020B0503020204020204" pitchFamily="34" charset="-122"/>
                <a:sym typeface="Arial" panose="020B0604020202090204" pitchFamily="34" charset="0"/>
              </a:rPr>
              <a:t>找到适合团队切入的</a:t>
            </a:r>
            <a:r>
              <a:rPr lang="en-US" altLang="zh-CN" b="1" dirty="0">
                <a:solidFill>
                  <a:schemeClr val="bg1"/>
                </a:solidFill>
                <a:latin typeface="+mn-ea"/>
                <a:cs typeface="微软雅黑" panose="020B0503020204020204" pitchFamily="34" charset="-122"/>
                <a:sym typeface="Arial" panose="020B0604020202090204" pitchFamily="34" charset="0"/>
              </a:rPr>
              <a:t>SaaS</a:t>
            </a:r>
            <a:r>
              <a:rPr lang="zh-CN" altLang="en-US" b="1" dirty="0">
                <a:solidFill>
                  <a:schemeClr val="bg1"/>
                </a:solidFill>
                <a:latin typeface="+mn-ea"/>
                <a:cs typeface="微软雅黑" panose="020B0503020204020204" pitchFamily="34" charset="-122"/>
                <a:sym typeface="Arial" panose="020B0604020202090204" pitchFamily="34" charset="0"/>
              </a:rPr>
              <a:t>产品方向</a:t>
            </a:r>
            <a:endParaRPr lang="zh-CN" altLang="en-US" b="1" dirty="0">
              <a:solidFill>
                <a:schemeClr val="bg1"/>
              </a:solidFill>
              <a:latin typeface="+mn-ea"/>
              <a:cs typeface="微软雅黑" panose="020B0503020204020204" pitchFamily="34" charset="-122"/>
              <a:sym typeface="Arial" panose="020B0604020202090204" pitchFamily="34" charset="0"/>
            </a:endParaRPr>
          </a:p>
        </p:txBody>
      </p:sp>
      <p:sp>
        <p:nvSpPr>
          <p:cNvPr id="38" name="矩形 37"/>
          <p:cNvSpPr/>
          <p:nvPr/>
        </p:nvSpPr>
        <p:spPr>
          <a:xfrm>
            <a:off x="1428750" y="5027930"/>
            <a:ext cx="4223385" cy="541655"/>
          </a:xfrm>
          <a:prstGeom prst="rect">
            <a:avLst/>
          </a:prstGeom>
          <a:solidFill>
            <a:srgbClr val="D80C18"/>
          </a:solidFill>
        </p:spPr>
        <p:style>
          <a:lnRef idx="3">
            <a:schemeClr val="lt1"/>
          </a:lnRef>
          <a:fillRef idx="1">
            <a:schemeClr val="accent4"/>
          </a:fillRef>
          <a:effectRef idx="1">
            <a:schemeClr val="accent4"/>
          </a:effectRef>
          <a:fontRef idx="minor">
            <a:schemeClr val="lt1"/>
          </a:fontRef>
        </p:style>
        <p:txBody>
          <a:bodyPr rtlCol="0" anchor="ctr"/>
          <a:p>
            <a:pPr algn="ctr"/>
            <a:r>
              <a:rPr lang="zh-CN" altLang="en-US" b="1" dirty="0">
                <a:solidFill>
                  <a:schemeClr val="bg1"/>
                </a:solidFill>
                <a:latin typeface="+mn-ea"/>
                <a:cs typeface="微软雅黑" panose="020B0503020204020204" pitchFamily="34" charset="-122"/>
                <a:sym typeface="Arial" panose="020B0604020202090204" pitchFamily="34" charset="0"/>
              </a:rPr>
              <a:t>规划团队区块链</a:t>
            </a:r>
            <a:r>
              <a:rPr lang="en-US" altLang="zh-CN" b="1" dirty="0">
                <a:solidFill>
                  <a:schemeClr val="bg1"/>
                </a:solidFill>
                <a:latin typeface="+mn-ea"/>
                <a:cs typeface="微软雅黑" panose="020B0503020204020204" pitchFamily="34" charset="-122"/>
                <a:sym typeface="Arial" panose="020B0604020202090204" pitchFamily="34" charset="0"/>
              </a:rPr>
              <a:t>SaaS</a:t>
            </a:r>
            <a:r>
              <a:rPr lang="zh-CN" altLang="en-US" b="1" dirty="0">
                <a:solidFill>
                  <a:schemeClr val="bg1"/>
                </a:solidFill>
                <a:latin typeface="+mn-ea"/>
                <a:cs typeface="微软雅黑" panose="020B0503020204020204" pitchFamily="34" charset="-122"/>
                <a:sym typeface="Arial" panose="020B0604020202090204" pitchFamily="34" charset="0"/>
              </a:rPr>
              <a:t>产品发展路径</a:t>
            </a:r>
            <a:endParaRPr lang="zh-CN" altLang="en-US" b="1" dirty="0">
              <a:solidFill>
                <a:schemeClr val="bg1"/>
              </a:solidFill>
              <a:latin typeface="+mn-ea"/>
              <a:cs typeface="微软雅黑" panose="020B0503020204020204" pitchFamily="34" charset="-122"/>
              <a:sym typeface="Arial" panose="020B0604020202090204" pitchFamily="34" charset="0"/>
            </a:endParaRPr>
          </a:p>
        </p:txBody>
      </p:sp>
      <p:sp>
        <p:nvSpPr>
          <p:cNvPr id="39" name="标题 4"/>
          <p:cNvSpPr txBox="1"/>
          <p:nvPr/>
        </p:nvSpPr>
        <p:spPr>
          <a:xfrm>
            <a:off x="1389380" y="5523865"/>
            <a:ext cx="9409430" cy="61595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sz="1400" dirty="0">
                <a:latin typeface="微软雅黑" panose="020B0503020204020204" pitchFamily="34" charset="-122"/>
                <a:ea typeface="微软雅黑" panose="020B0503020204020204" pitchFamily="34" charset="-122"/>
                <a:cs typeface="+mn-ea"/>
                <a:sym typeface="Arial" panose="020B0604020202090204" pitchFamily="34" charset="0"/>
              </a:rPr>
              <a:t>小而精的、偏工具型、最好是2人2周能开发实现的</a:t>
            </a:r>
            <a:endParaRPr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zh-CN" altLang="en-US" b="1" dirty="0">
                <a:ea typeface="微软雅黑" panose="020B0503020204020204" pitchFamily="34" charset="-122"/>
                <a:cs typeface="+mn-ea"/>
                <a:sym typeface="Arial" panose="020B0604020202090204" pitchFamily="34" charset="0"/>
                <a:hlinkClick r:id="rId1" action="ppaction://hlinkfile"/>
              </a:rPr>
              <a:t>附录</a:t>
            </a:r>
            <a:r>
              <a:rPr lang="en-US" altLang="zh-CN" b="1" dirty="0">
                <a:ea typeface="微软雅黑" panose="020B0503020204020204" pitchFamily="34" charset="-122"/>
                <a:cs typeface="+mn-ea"/>
                <a:sym typeface="Arial" panose="020B0604020202090204" pitchFamily="34" charset="0"/>
                <a:hlinkClick r:id="rId1" action="ppaction://hlinkfile"/>
              </a:rPr>
              <a:t>——</a:t>
            </a:r>
            <a:r>
              <a:rPr lang="zh-CN" altLang="en-US" b="1" dirty="0">
                <a:ea typeface="微软雅黑" panose="020B0503020204020204" pitchFamily="34" charset="-122"/>
                <a:cs typeface="+mn-ea"/>
                <a:sym typeface="Arial" panose="020B0604020202090204" pitchFamily="34" charset="0"/>
                <a:hlinkClick r:id="rId1" action="ppaction://hlinkfile"/>
              </a:rPr>
              <a:t>蚂蚁区块链典型</a:t>
            </a:r>
            <a:r>
              <a:rPr lang="en-US" altLang="zh-CN" b="1" dirty="0">
                <a:ea typeface="微软雅黑" panose="020B0503020204020204" pitchFamily="34" charset="-122"/>
                <a:cs typeface="+mn-ea"/>
                <a:sym typeface="Arial" panose="020B0604020202090204" pitchFamily="34" charset="0"/>
                <a:hlinkClick r:id="rId1" action="ppaction://hlinkfile"/>
              </a:rPr>
              <a:t>SaaS</a:t>
            </a:r>
            <a:r>
              <a:rPr lang="zh-CN" altLang="en-US" b="1" dirty="0">
                <a:ea typeface="微软雅黑" panose="020B0503020204020204" pitchFamily="34" charset="-122"/>
                <a:cs typeface="+mn-ea"/>
                <a:sym typeface="Arial" panose="020B0604020202090204" pitchFamily="34" charset="0"/>
                <a:hlinkClick r:id="rId1" action="ppaction://hlinkfile"/>
              </a:rPr>
              <a:t>产品（溯源服务）</a:t>
            </a:r>
            <a:endParaRPr lang="zh-CN" altLang="en-US" b="1" dirty="0">
              <a:ea typeface="微软雅黑" panose="020B0503020204020204" pitchFamily="34" charset="-122"/>
              <a:cs typeface="+mn-ea"/>
              <a:sym typeface="Arial" panose="020B0604020202090204" pitchFamily="34" charset="0"/>
              <a:hlinkClick r:id="rId1" action="ppaction://hlinkfile"/>
            </a:endParaRPr>
          </a:p>
        </p:txBody>
      </p:sp>
      <p:sp>
        <p:nvSpPr>
          <p:cNvPr id="9" name="矩形 8"/>
          <p:cNvSpPr/>
          <p:nvPr/>
        </p:nvSpPr>
        <p:spPr>
          <a:xfrm>
            <a:off x="801370" y="3740785"/>
            <a:ext cx="10469880" cy="2539365"/>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0" name="矩形 9">
            <a:hlinkClick r:id="rId2" action="ppaction://hlinkfile"/>
          </p:cNvPr>
          <p:cNvSpPr/>
          <p:nvPr/>
        </p:nvSpPr>
        <p:spPr>
          <a:xfrm>
            <a:off x="4730115" y="3932555"/>
            <a:ext cx="2432685" cy="549910"/>
          </a:xfrm>
          <a:prstGeom prst="rect">
            <a:avLst/>
          </a:prstGeom>
          <a:solidFill>
            <a:srgbClr val="1E53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u="sng"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产品文档</a:t>
            </a:r>
            <a:endParaRPr lang="zh-CN" altLang="en-US" sz="2000" b="1" u="sng"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1" name="标题 4"/>
          <p:cNvSpPr txBox="1"/>
          <p:nvPr/>
        </p:nvSpPr>
        <p:spPr>
          <a:xfrm>
            <a:off x="989330" y="4593590"/>
            <a:ext cx="10093960" cy="91122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indent="0" algn="l">
              <a:lnSpc>
                <a:spcPct val="120000"/>
              </a:lnSpc>
              <a:buFont typeface="Arial" panose="020B0604020202090204" pitchFamily="34" charset="0"/>
            </a:pPr>
            <a:r>
              <a:rPr lang="zh-CN" altLang="en-US" sz="1400" dirty="0">
                <a:solidFill>
                  <a:schemeClr val="tx2"/>
                </a:solidFill>
                <a:latin typeface="+mn-ea"/>
                <a:ea typeface="+mn-ea"/>
                <a:cs typeface="+mn-ea"/>
                <a:sym typeface="Arial" panose="020B0604020202090204" pitchFamily="34" charset="0"/>
              </a:rPr>
              <a:t>依托于蚂蚁区块链 BaaS 平台研发的适用于溯源场景的联盟区块链技术。蚂蚁区块链溯源服务利用区块链和物联网技术追踪记录有形商品或无形信息的流转链条，把商品的品质信息、物流信息、质检信息等关于商品特征的数据，不可篡改地登记在区块链上，解决了信息孤岛、信息流转不畅、信息缺乏透明度等问题。</a:t>
            </a:r>
            <a:endParaRPr lang="zh-CN" altLang="en-US" sz="1400" dirty="0">
              <a:solidFill>
                <a:schemeClr val="tx2"/>
              </a:solidFill>
              <a:latin typeface="+mn-ea"/>
              <a:ea typeface="+mn-ea"/>
              <a:cs typeface="+mn-ea"/>
              <a:sym typeface="Arial" panose="020B0604020202090204" pitchFamily="34" charset="0"/>
            </a:endParaRPr>
          </a:p>
        </p:txBody>
      </p:sp>
      <p:sp>
        <p:nvSpPr>
          <p:cNvPr id="2" name="矩形 1"/>
          <p:cNvSpPr/>
          <p:nvPr/>
        </p:nvSpPr>
        <p:spPr>
          <a:xfrm>
            <a:off x="1021715" y="5585460"/>
            <a:ext cx="1075055"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品牌商管理</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5" name="矩形 4"/>
          <p:cNvSpPr/>
          <p:nvPr/>
        </p:nvSpPr>
        <p:spPr>
          <a:xfrm>
            <a:off x="2339340" y="5577840"/>
            <a:ext cx="1123950"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商品管理</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7" name="矩形 6"/>
          <p:cNvSpPr/>
          <p:nvPr/>
        </p:nvSpPr>
        <p:spPr>
          <a:xfrm>
            <a:off x="3729990" y="5577840"/>
            <a:ext cx="1400175"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溯源环节管理</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8" name="矩形 17"/>
          <p:cNvSpPr/>
          <p:nvPr/>
        </p:nvSpPr>
        <p:spPr>
          <a:xfrm>
            <a:off x="5461635" y="5577840"/>
            <a:ext cx="1483360"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溯源批次管理</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9" name="矩形 18"/>
          <p:cNvSpPr/>
          <p:nvPr/>
        </p:nvSpPr>
        <p:spPr>
          <a:xfrm>
            <a:off x="7244715" y="5558155"/>
            <a:ext cx="995680"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标识管理</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20" name="矩形 19"/>
          <p:cNvSpPr/>
          <p:nvPr/>
        </p:nvSpPr>
        <p:spPr>
          <a:xfrm>
            <a:off x="8437245" y="5550535"/>
            <a:ext cx="1482090"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小程序模板管理</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21" name="矩形 20"/>
          <p:cNvSpPr/>
          <p:nvPr/>
        </p:nvSpPr>
        <p:spPr>
          <a:xfrm>
            <a:off x="10170795" y="5550535"/>
            <a:ext cx="912495"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客群洞察</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pic>
        <p:nvPicPr>
          <p:cNvPr id="23" name="图片 22" descr="1"/>
          <p:cNvPicPr>
            <a:picLocks noChangeAspect="1"/>
          </p:cNvPicPr>
          <p:nvPr/>
        </p:nvPicPr>
        <p:blipFill>
          <a:blip r:embed="rId3"/>
          <a:stretch>
            <a:fillRect/>
          </a:stretch>
        </p:blipFill>
        <p:spPr>
          <a:xfrm>
            <a:off x="801370" y="980440"/>
            <a:ext cx="5295900" cy="2581275"/>
          </a:xfrm>
          <a:prstGeom prst="rect">
            <a:avLst/>
          </a:prstGeom>
        </p:spPr>
      </p:pic>
      <p:pic>
        <p:nvPicPr>
          <p:cNvPr id="24" name="图片 23" descr="店铺导购"/>
          <p:cNvPicPr>
            <a:picLocks noChangeAspect="1"/>
          </p:cNvPicPr>
          <p:nvPr/>
        </p:nvPicPr>
        <p:blipFill>
          <a:blip r:embed="rId4"/>
          <a:stretch>
            <a:fillRect/>
          </a:stretch>
        </p:blipFill>
        <p:spPr>
          <a:xfrm>
            <a:off x="6285865" y="1034415"/>
            <a:ext cx="4985385" cy="2580005"/>
          </a:xfrm>
          <a:prstGeom prst="rect">
            <a:avLst/>
          </a:prstGeom>
        </p:spPr>
      </p:pic>
      <p:sp>
        <p:nvSpPr>
          <p:cNvPr id="25" name="文本框 24"/>
          <p:cNvSpPr txBox="1"/>
          <p:nvPr/>
        </p:nvSpPr>
        <p:spPr>
          <a:xfrm>
            <a:off x="7527925" y="4096385"/>
            <a:ext cx="1605280" cy="386080"/>
          </a:xfrm>
          <a:prstGeom prst="rect">
            <a:avLst/>
          </a:prstGeom>
          <a:noFill/>
        </p:spPr>
        <p:txBody>
          <a:bodyPr wrap="none" rtlCol="0" anchor="t">
            <a:spAutoFit/>
          </a:bodyPr>
          <a:p>
            <a:pPr indent="0" algn="ctr">
              <a:lnSpc>
                <a:spcPct val="120000"/>
              </a:lnSpc>
              <a:buFont typeface="Arial" panose="020B0604020202090204" pitchFamily="34" charset="0"/>
            </a:pPr>
            <a:r>
              <a:rPr lang="zh-CN" altLang="en-US" sz="1600" dirty="0">
                <a:solidFill>
                  <a:schemeClr val="tx2"/>
                </a:solidFill>
                <a:latin typeface="+mn-ea"/>
                <a:cs typeface="+mn-ea"/>
                <a:sym typeface="Arial" panose="020B0604020202090204" pitchFamily="34" charset="0"/>
              </a:rPr>
              <a:t>（定价不公开）</a:t>
            </a:r>
            <a:endParaRPr lang="zh-CN" altLang="en-US" sz="1600" dirty="0" smtClean="0">
              <a:solidFill>
                <a:srgbClr val="002882"/>
              </a:solidFill>
              <a:latin typeface="+mn-ea"/>
              <a:cs typeface="+mn-ea"/>
              <a:sym typeface="+mn-l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zh-CN" altLang="en-US" b="1" dirty="0">
                <a:ea typeface="微软雅黑" panose="020B0503020204020204" pitchFamily="34" charset="-122"/>
                <a:cs typeface="+mn-ea"/>
                <a:sym typeface="Arial" panose="020B0604020202090204" pitchFamily="34" charset="0"/>
                <a:hlinkClick r:id="rId1" action="ppaction://hlinkfile"/>
              </a:rPr>
              <a:t>附录</a:t>
            </a:r>
            <a:r>
              <a:rPr lang="en-US" altLang="zh-CN" b="1" dirty="0">
                <a:ea typeface="微软雅黑" panose="020B0503020204020204" pitchFamily="34" charset="-122"/>
                <a:cs typeface="+mn-ea"/>
                <a:sym typeface="Arial" panose="020B0604020202090204" pitchFamily="34" charset="0"/>
                <a:hlinkClick r:id="rId1" action="ppaction://hlinkfile"/>
              </a:rPr>
              <a:t>——</a:t>
            </a:r>
            <a:r>
              <a:rPr lang="zh-CN" altLang="en-US" b="1" dirty="0">
                <a:ea typeface="微软雅黑" panose="020B0503020204020204" pitchFamily="34" charset="-122"/>
                <a:cs typeface="+mn-ea"/>
                <a:sym typeface="Arial" panose="020B0604020202090204" pitchFamily="34" charset="0"/>
                <a:hlinkClick r:id="rId1" action="ppaction://hlinkfile"/>
              </a:rPr>
              <a:t>蚂蚁区块链典型</a:t>
            </a:r>
            <a:r>
              <a:rPr lang="en-US" altLang="zh-CN" b="1" dirty="0">
                <a:ea typeface="微软雅黑" panose="020B0503020204020204" pitchFamily="34" charset="-122"/>
                <a:cs typeface="+mn-ea"/>
                <a:sym typeface="Arial" panose="020B0604020202090204" pitchFamily="34" charset="0"/>
                <a:hlinkClick r:id="rId1" action="ppaction://hlinkfile"/>
              </a:rPr>
              <a:t>SaaS</a:t>
            </a:r>
            <a:r>
              <a:rPr lang="zh-CN" altLang="en-US" b="1" dirty="0">
                <a:ea typeface="微软雅黑" panose="020B0503020204020204" pitchFamily="34" charset="-122"/>
                <a:cs typeface="+mn-ea"/>
                <a:sym typeface="Arial" panose="020B0604020202090204" pitchFamily="34" charset="0"/>
                <a:hlinkClick r:id="rId1" action="ppaction://hlinkfile"/>
              </a:rPr>
              <a:t>产品（数字物权）</a:t>
            </a:r>
            <a:endParaRPr lang="zh-CN" altLang="en-US" b="1" dirty="0">
              <a:ea typeface="微软雅黑" panose="020B0503020204020204" pitchFamily="34" charset="-122"/>
              <a:cs typeface="+mn-ea"/>
              <a:sym typeface="Arial" panose="020B0604020202090204" pitchFamily="34" charset="0"/>
              <a:hlinkClick r:id="rId1" action="ppaction://hlinkfile"/>
            </a:endParaRPr>
          </a:p>
        </p:txBody>
      </p:sp>
      <p:sp>
        <p:nvSpPr>
          <p:cNvPr id="9" name="矩形 8"/>
          <p:cNvSpPr/>
          <p:nvPr/>
        </p:nvSpPr>
        <p:spPr>
          <a:xfrm>
            <a:off x="801370" y="3740785"/>
            <a:ext cx="10469880" cy="2539365"/>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0" name="矩形 9">
            <a:hlinkClick r:id="rId2" action="ppaction://hlinkfile"/>
          </p:cNvPr>
          <p:cNvSpPr/>
          <p:nvPr/>
        </p:nvSpPr>
        <p:spPr>
          <a:xfrm>
            <a:off x="4730115" y="3932555"/>
            <a:ext cx="2432685" cy="549910"/>
          </a:xfrm>
          <a:prstGeom prst="rect">
            <a:avLst/>
          </a:prstGeom>
          <a:solidFill>
            <a:srgbClr val="1E53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u="sng"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产品文档</a:t>
            </a:r>
            <a:endParaRPr lang="zh-CN" altLang="en-US" sz="2000" b="1" u="sng"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1" name="标题 4"/>
          <p:cNvSpPr txBox="1"/>
          <p:nvPr/>
        </p:nvSpPr>
        <p:spPr>
          <a:xfrm>
            <a:off x="989330" y="4593590"/>
            <a:ext cx="10093960" cy="91122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indent="0" algn="l">
              <a:lnSpc>
                <a:spcPct val="120000"/>
              </a:lnSpc>
              <a:buFont typeface="Arial" panose="020B0604020202090204" pitchFamily="34" charset="0"/>
            </a:pPr>
            <a:r>
              <a:rPr lang="zh-CN" altLang="en-US" sz="1400" dirty="0">
                <a:solidFill>
                  <a:schemeClr val="tx2"/>
                </a:solidFill>
                <a:latin typeface="+mn-ea"/>
                <a:ea typeface="+mn-ea"/>
                <a:cs typeface="+mn-ea"/>
                <a:sym typeface="Arial" panose="020B0604020202090204" pitchFamily="34" charset="0"/>
              </a:rPr>
              <a:t>以“区块链仓单”为载体的可信资产体系，平台融合区块链、物联网及人工智能等最新技术对实物资产进行锚定，并打通仓储物流、交易融资等各个环节，通过科技赋能和系统对接实现各品类大宗商品及消费品等资产全生命周期的可视可追溯，将传统商品流通转化为安全可靠、资产穿透至底层并且具备良好流动性的数字资产。</a:t>
            </a:r>
            <a:endParaRPr lang="zh-CN" altLang="en-US" sz="1400" dirty="0">
              <a:solidFill>
                <a:schemeClr val="tx2"/>
              </a:solidFill>
              <a:latin typeface="+mn-ea"/>
              <a:ea typeface="+mn-ea"/>
              <a:cs typeface="+mn-ea"/>
              <a:sym typeface="Arial" panose="020B0604020202090204" pitchFamily="34" charset="0"/>
            </a:endParaRPr>
          </a:p>
        </p:txBody>
      </p:sp>
      <p:sp>
        <p:nvSpPr>
          <p:cNvPr id="2" name="矩形 1"/>
          <p:cNvSpPr/>
          <p:nvPr/>
        </p:nvSpPr>
        <p:spPr>
          <a:xfrm>
            <a:off x="1021715" y="5585460"/>
            <a:ext cx="1840865"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区块链仓单管理</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pic>
        <p:nvPicPr>
          <p:cNvPr id="23" name="图片 22" descr="\\vmware-host\Shared Folders\Desktop\78F4F6E9-C190-4D46-A033-5413BB5F1E03.png78F4F6E9-C190-4D46-A033-5413BB5F1E03"/>
          <p:cNvPicPr>
            <a:picLocks noChangeAspect="1"/>
          </p:cNvPicPr>
          <p:nvPr/>
        </p:nvPicPr>
        <p:blipFill>
          <a:blip r:embed="rId3"/>
          <a:srcRect/>
          <a:stretch>
            <a:fillRect/>
          </a:stretch>
        </p:blipFill>
        <p:spPr>
          <a:xfrm>
            <a:off x="801370" y="1081405"/>
            <a:ext cx="5295900" cy="2473960"/>
          </a:xfrm>
          <a:prstGeom prst="rect">
            <a:avLst/>
          </a:prstGeom>
        </p:spPr>
      </p:pic>
      <p:pic>
        <p:nvPicPr>
          <p:cNvPr id="24" name="图片 23" descr="\\vmware-host\Shared Folders\Desktop\火狐截图_2020-03-18T12-18-23.894Z.png火狐截图_2020-03-18T12-18-23.894Z"/>
          <p:cNvPicPr>
            <a:picLocks noChangeAspect="1"/>
          </p:cNvPicPr>
          <p:nvPr/>
        </p:nvPicPr>
        <p:blipFill>
          <a:blip r:embed="rId4"/>
          <a:srcRect/>
          <a:stretch>
            <a:fillRect/>
          </a:stretch>
        </p:blipFill>
        <p:spPr>
          <a:xfrm>
            <a:off x="6285865" y="1081723"/>
            <a:ext cx="4985385" cy="2485390"/>
          </a:xfrm>
          <a:prstGeom prst="rect">
            <a:avLst/>
          </a:prstGeom>
        </p:spPr>
      </p:pic>
      <p:sp>
        <p:nvSpPr>
          <p:cNvPr id="25" name="文本框 24"/>
          <p:cNvSpPr txBox="1"/>
          <p:nvPr/>
        </p:nvSpPr>
        <p:spPr>
          <a:xfrm>
            <a:off x="7527925" y="4096385"/>
            <a:ext cx="1605280" cy="386080"/>
          </a:xfrm>
          <a:prstGeom prst="rect">
            <a:avLst/>
          </a:prstGeom>
          <a:noFill/>
        </p:spPr>
        <p:txBody>
          <a:bodyPr wrap="none" rtlCol="0" anchor="t">
            <a:spAutoFit/>
          </a:bodyPr>
          <a:p>
            <a:pPr indent="0" algn="ctr">
              <a:lnSpc>
                <a:spcPct val="120000"/>
              </a:lnSpc>
              <a:buFont typeface="Arial" panose="020B0604020202090204" pitchFamily="34" charset="0"/>
            </a:pPr>
            <a:r>
              <a:rPr lang="zh-CN" altLang="en-US" sz="1600" dirty="0">
                <a:solidFill>
                  <a:schemeClr val="tx2"/>
                </a:solidFill>
                <a:latin typeface="+mn-ea"/>
                <a:cs typeface="+mn-ea"/>
                <a:sym typeface="Arial" panose="020B0604020202090204" pitchFamily="34" charset="0"/>
              </a:rPr>
              <a:t>（定价不公开）</a:t>
            </a:r>
            <a:endParaRPr lang="zh-CN" altLang="en-US" sz="1600" dirty="0" smtClean="0">
              <a:solidFill>
                <a:srgbClr val="002882"/>
              </a:solidFill>
              <a:latin typeface="+mn-ea"/>
              <a:cs typeface="+mn-ea"/>
              <a:sym typeface="+mn-lt"/>
            </a:endParaRPr>
          </a:p>
        </p:txBody>
      </p:sp>
      <p:sp>
        <p:nvSpPr>
          <p:cNvPr id="4" name="矩形 3"/>
          <p:cNvSpPr/>
          <p:nvPr/>
        </p:nvSpPr>
        <p:spPr>
          <a:xfrm>
            <a:off x="3622675" y="5585460"/>
            <a:ext cx="1840865"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仓单质押融资</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6" name="矩形 5"/>
          <p:cNvSpPr/>
          <p:nvPr/>
        </p:nvSpPr>
        <p:spPr>
          <a:xfrm>
            <a:off x="6400165" y="5585460"/>
            <a:ext cx="1840865"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设备库位管理</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8" name="矩形 7"/>
          <p:cNvSpPr/>
          <p:nvPr/>
        </p:nvSpPr>
        <p:spPr>
          <a:xfrm>
            <a:off x="9177020" y="5585460"/>
            <a:ext cx="1840865"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智能资产监控</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zh-CN" altLang="en-US" b="1" dirty="0">
                <a:ea typeface="微软雅黑" panose="020B0503020204020204" pitchFamily="34" charset="-122"/>
                <a:cs typeface="+mn-ea"/>
                <a:sym typeface="Arial" panose="020B0604020202090204" pitchFamily="34" charset="0"/>
                <a:hlinkClick r:id="rId1" action="ppaction://hlinkfile"/>
              </a:rPr>
              <a:t>附录</a:t>
            </a:r>
            <a:r>
              <a:rPr lang="en-US" altLang="zh-CN" b="1" dirty="0">
                <a:ea typeface="微软雅黑" panose="020B0503020204020204" pitchFamily="34" charset="-122"/>
                <a:cs typeface="+mn-ea"/>
                <a:sym typeface="Arial" panose="020B0604020202090204" pitchFamily="34" charset="0"/>
                <a:hlinkClick r:id="rId1" action="ppaction://hlinkfile"/>
              </a:rPr>
              <a:t>——</a:t>
            </a:r>
            <a:r>
              <a:rPr lang="zh-CN" altLang="en-US" b="1" dirty="0">
                <a:ea typeface="微软雅黑" panose="020B0503020204020204" pitchFamily="34" charset="-122"/>
                <a:cs typeface="+mn-ea"/>
                <a:sym typeface="Arial" panose="020B0604020202090204" pitchFamily="34" charset="0"/>
                <a:hlinkClick r:id="rId1" action="ppaction://hlinkfile"/>
              </a:rPr>
              <a:t>腾讯云区块链典型</a:t>
            </a:r>
            <a:r>
              <a:rPr lang="en-US" altLang="zh-CN" b="1" dirty="0">
                <a:ea typeface="微软雅黑" panose="020B0503020204020204" pitchFamily="34" charset="-122"/>
                <a:cs typeface="+mn-ea"/>
                <a:sym typeface="Arial" panose="020B0604020202090204" pitchFamily="34" charset="0"/>
                <a:hlinkClick r:id="rId1" action="ppaction://hlinkfile"/>
              </a:rPr>
              <a:t>SaaS</a:t>
            </a:r>
            <a:r>
              <a:rPr lang="zh-CN" altLang="en-US" b="1" dirty="0">
                <a:ea typeface="微软雅黑" panose="020B0503020204020204" pitchFamily="34" charset="-122"/>
                <a:cs typeface="+mn-ea"/>
                <a:sym typeface="Arial" panose="020B0604020202090204" pitchFamily="34" charset="0"/>
                <a:hlinkClick r:id="rId1" action="ppaction://hlinkfile"/>
              </a:rPr>
              <a:t>产品（动产质押区块链登记系统）</a:t>
            </a:r>
            <a:endParaRPr lang="zh-CN" altLang="en-US" b="1" dirty="0">
              <a:ea typeface="微软雅黑" panose="020B0503020204020204" pitchFamily="34" charset="-122"/>
              <a:cs typeface="+mn-ea"/>
              <a:sym typeface="Arial" panose="020B0604020202090204" pitchFamily="34" charset="0"/>
              <a:hlinkClick r:id="rId1" action="ppaction://hlinkfile"/>
            </a:endParaRPr>
          </a:p>
        </p:txBody>
      </p:sp>
      <p:sp>
        <p:nvSpPr>
          <p:cNvPr id="67" name="矩形 66"/>
          <p:cNvSpPr/>
          <p:nvPr/>
        </p:nvSpPr>
        <p:spPr>
          <a:xfrm>
            <a:off x="520065" y="1086485"/>
            <a:ext cx="4549140" cy="5057775"/>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72" name="矩形 71">
            <a:hlinkClick r:id="rId2" action="ppaction://hlinkfile"/>
          </p:cNvPr>
          <p:cNvSpPr/>
          <p:nvPr/>
        </p:nvSpPr>
        <p:spPr>
          <a:xfrm>
            <a:off x="782320" y="1188720"/>
            <a:ext cx="2432685" cy="549910"/>
          </a:xfrm>
          <a:prstGeom prst="rect">
            <a:avLst/>
          </a:prstGeom>
          <a:solidFill>
            <a:srgbClr val="1E53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u="sng"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产品文档</a:t>
            </a:r>
            <a:endParaRPr lang="zh-CN" altLang="en-US" sz="2000" b="1" u="sng"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44" name="标题 4"/>
          <p:cNvSpPr txBox="1"/>
          <p:nvPr/>
        </p:nvSpPr>
        <p:spPr>
          <a:xfrm>
            <a:off x="732155" y="2554605"/>
            <a:ext cx="4124960" cy="151384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marL="285750" indent="-285750" algn="l">
              <a:lnSpc>
                <a:spcPct val="120000"/>
              </a:lnSpc>
              <a:buFont typeface="Arial" panose="020B0604020202090204" pitchFamily="34" charset="0"/>
              <a:buChar char="•"/>
            </a:pPr>
            <a:r>
              <a:rPr lang="zh-CN" altLang="en-US" sz="1400" dirty="0">
                <a:solidFill>
                  <a:schemeClr val="tx2"/>
                </a:solidFill>
                <a:latin typeface="+mn-ea"/>
                <a:ea typeface="+mn-ea"/>
                <a:cs typeface="+mn-ea"/>
                <a:sym typeface="Arial" panose="020B0604020202090204" pitchFamily="34" charset="0"/>
              </a:rPr>
              <a:t>一种支持大宗商品电子仓单区块链化的专业系统，主要由仓单登记管理主系统、仓储智能子系统、电子仓单子系统和物联子系统构成。</a:t>
            </a:r>
            <a:endParaRPr lang="zh-CN" altLang="en-US" sz="1400" dirty="0">
              <a:solidFill>
                <a:schemeClr val="tx2"/>
              </a:solidFill>
              <a:latin typeface="+mn-ea"/>
              <a:ea typeface="+mn-ea"/>
              <a:cs typeface="+mn-ea"/>
              <a:sym typeface="Arial" panose="020B0604020202090204" pitchFamily="34" charset="0"/>
            </a:endParaRPr>
          </a:p>
          <a:p>
            <a:pPr marL="285750" indent="-285750" algn="l">
              <a:lnSpc>
                <a:spcPct val="120000"/>
              </a:lnSpc>
              <a:buFont typeface="Arial" panose="020B0604020202090204" pitchFamily="34" charset="0"/>
              <a:buChar char="•"/>
            </a:pPr>
            <a:r>
              <a:rPr lang="zh-CN" altLang="en-US" sz="1400" dirty="0">
                <a:solidFill>
                  <a:schemeClr val="tx2"/>
                </a:solidFill>
                <a:latin typeface="+mn-ea"/>
                <a:ea typeface="+mn-ea"/>
                <a:cs typeface="+mn-ea"/>
                <a:sym typeface="Arial" panose="020B0604020202090204" pitchFamily="34" charset="0"/>
              </a:rPr>
              <a:t>通过接入各类智能化设备，实现对传统 WMS 系统的智能化升级和数据采集上链。同时对仓储进、管、存各环节的业务数据采集上链，最终形成数据可溯源、不可逆、真实可信的区块链电子仓单，满足各方共识机制，大幅度提升仓单信用效力。</a:t>
            </a:r>
            <a:endParaRPr lang="zh-CN" altLang="en-US" sz="1400" dirty="0">
              <a:solidFill>
                <a:schemeClr val="tx2"/>
              </a:solidFill>
              <a:latin typeface="+mn-ea"/>
              <a:ea typeface="+mn-ea"/>
              <a:cs typeface="+mn-ea"/>
              <a:sym typeface="Arial" panose="020B0604020202090204" pitchFamily="34" charset="0"/>
            </a:endParaRPr>
          </a:p>
          <a:p>
            <a:pPr marL="285750" indent="-285750" algn="l">
              <a:lnSpc>
                <a:spcPct val="120000"/>
              </a:lnSpc>
              <a:buFont typeface="Arial" panose="020B0604020202090204" pitchFamily="34" charset="0"/>
              <a:buChar char="•"/>
            </a:pPr>
            <a:r>
              <a:rPr lang="zh-CN" altLang="en-US" sz="1400" dirty="0">
                <a:solidFill>
                  <a:schemeClr val="tx2"/>
                </a:solidFill>
                <a:latin typeface="+mn-ea"/>
                <a:ea typeface="+mn-ea"/>
                <a:cs typeface="+mn-ea"/>
                <a:sym typeface="Arial" panose="020B0604020202090204" pitchFamily="34" charset="0"/>
              </a:rPr>
              <a:t>本产品可广泛应用于金融、保险、证券、大宗商品交易所、电商等基于大宗商品仓单的供应链金融服务业务的专业机构。</a:t>
            </a:r>
            <a:endParaRPr lang="zh-CN" altLang="en-US" sz="1400" dirty="0">
              <a:solidFill>
                <a:schemeClr val="tx2"/>
              </a:solidFill>
              <a:latin typeface="+mn-ea"/>
              <a:ea typeface="+mn-ea"/>
              <a:cs typeface="+mn-ea"/>
              <a:sym typeface="Arial" panose="020B0604020202090204" pitchFamily="34" charset="0"/>
            </a:endParaRPr>
          </a:p>
        </p:txBody>
      </p:sp>
      <p:sp>
        <p:nvSpPr>
          <p:cNvPr id="13" name="矩形 12"/>
          <p:cNvSpPr/>
          <p:nvPr/>
        </p:nvSpPr>
        <p:spPr>
          <a:xfrm>
            <a:off x="732155" y="4907280"/>
            <a:ext cx="2533015"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区块链仓单登记管理系统</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7" name="矩形 6"/>
          <p:cNvSpPr/>
          <p:nvPr/>
        </p:nvSpPr>
        <p:spPr>
          <a:xfrm>
            <a:off x="732155" y="5496560"/>
            <a:ext cx="2886075"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仓储智能子系统及电子仓单子系统</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9" name="矩形 8"/>
          <p:cNvSpPr/>
          <p:nvPr/>
        </p:nvSpPr>
        <p:spPr>
          <a:xfrm>
            <a:off x="3399790" y="4907280"/>
            <a:ext cx="1457325"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区块链管理系统</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0" name="矩形 9"/>
          <p:cNvSpPr/>
          <p:nvPr/>
        </p:nvSpPr>
        <p:spPr>
          <a:xfrm>
            <a:off x="3737610" y="5496560"/>
            <a:ext cx="1119505"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物联子系统</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25" name="文本框 24"/>
          <p:cNvSpPr txBox="1"/>
          <p:nvPr/>
        </p:nvSpPr>
        <p:spPr>
          <a:xfrm>
            <a:off x="3233420" y="1352550"/>
            <a:ext cx="1605280" cy="386080"/>
          </a:xfrm>
          <a:prstGeom prst="rect">
            <a:avLst/>
          </a:prstGeom>
          <a:noFill/>
        </p:spPr>
        <p:txBody>
          <a:bodyPr wrap="none" rtlCol="0" anchor="t">
            <a:spAutoFit/>
          </a:bodyPr>
          <a:p>
            <a:pPr indent="0" algn="ctr">
              <a:lnSpc>
                <a:spcPct val="120000"/>
              </a:lnSpc>
              <a:buFont typeface="Arial" panose="020B0604020202090204" pitchFamily="34" charset="0"/>
            </a:pPr>
            <a:r>
              <a:rPr lang="zh-CN" altLang="en-US" sz="1600" dirty="0">
                <a:solidFill>
                  <a:schemeClr val="tx2"/>
                </a:solidFill>
                <a:latin typeface="+mn-ea"/>
                <a:cs typeface="+mn-ea"/>
                <a:sym typeface="Arial" panose="020B0604020202090204" pitchFamily="34" charset="0"/>
              </a:rPr>
              <a:t>（定价不公开）</a:t>
            </a:r>
            <a:endParaRPr lang="zh-CN" altLang="en-US" sz="1600" dirty="0" smtClean="0">
              <a:solidFill>
                <a:srgbClr val="002882"/>
              </a:solidFill>
              <a:latin typeface="+mn-ea"/>
              <a:cs typeface="+mn-ea"/>
              <a:sym typeface="+mn-lt"/>
            </a:endParaRPr>
          </a:p>
        </p:txBody>
      </p:sp>
      <p:pic>
        <p:nvPicPr>
          <p:cNvPr id="11" name="图片 10" descr="屏幕快照 2020-06-09 下午5.13.23"/>
          <p:cNvPicPr>
            <a:picLocks noChangeAspect="1"/>
          </p:cNvPicPr>
          <p:nvPr/>
        </p:nvPicPr>
        <p:blipFill>
          <a:blip r:embed="rId3"/>
          <a:stretch>
            <a:fillRect/>
          </a:stretch>
        </p:blipFill>
        <p:spPr>
          <a:xfrm>
            <a:off x="5445760" y="1086485"/>
            <a:ext cx="5932805" cy="3521075"/>
          </a:xfrm>
          <a:prstGeom prst="rect">
            <a:avLst/>
          </a:prstGeom>
        </p:spPr>
      </p:pic>
      <p:pic>
        <p:nvPicPr>
          <p:cNvPr id="16" name="图片 15" descr="屏幕快照 2020-06-09 下午5.10.12"/>
          <p:cNvPicPr>
            <a:picLocks noChangeAspect="1"/>
          </p:cNvPicPr>
          <p:nvPr/>
        </p:nvPicPr>
        <p:blipFill>
          <a:blip r:embed="rId4"/>
          <a:stretch>
            <a:fillRect/>
          </a:stretch>
        </p:blipFill>
        <p:spPr>
          <a:xfrm>
            <a:off x="5445760" y="5121910"/>
            <a:ext cx="5932805" cy="102235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zh-CN" altLang="en-US" b="1" dirty="0">
                <a:ea typeface="微软雅黑" panose="020B0503020204020204" pitchFamily="34" charset="-122"/>
                <a:cs typeface="+mn-ea"/>
                <a:sym typeface="Arial" panose="020B0604020202090204" pitchFamily="34" charset="0"/>
                <a:hlinkClick r:id="rId1" action="ppaction://hlinkfile"/>
              </a:rPr>
              <a:t>附录</a:t>
            </a:r>
            <a:r>
              <a:rPr lang="en-US" altLang="zh-CN" b="1" dirty="0">
                <a:ea typeface="微软雅黑" panose="020B0503020204020204" pitchFamily="34" charset="-122"/>
                <a:cs typeface="+mn-ea"/>
                <a:sym typeface="Arial" panose="020B0604020202090204" pitchFamily="34" charset="0"/>
                <a:hlinkClick r:id="rId1" action="ppaction://hlinkfile"/>
              </a:rPr>
              <a:t>——</a:t>
            </a:r>
            <a:r>
              <a:rPr lang="zh-CN" altLang="en-US" b="1" dirty="0">
                <a:ea typeface="微软雅黑" panose="020B0503020204020204" pitchFamily="34" charset="-122"/>
                <a:cs typeface="+mn-ea"/>
                <a:sym typeface="Arial" panose="020B0604020202090204" pitchFamily="34" charset="0"/>
                <a:hlinkClick r:id="rId1" action="ppaction://hlinkfile"/>
              </a:rPr>
              <a:t>腾讯云工具型</a:t>
            </a:r>
            <a:r>
              <a:rPr lang="en-US" altLang="zh-CN" b="1" dirty="0">
                <a:ea typeface="微软雅黑" panose="020B0503020204020204" pitchFamily="34" charset="-122"/>
                <a:cs typeface="+mn-ea"/>
                <a:sym typeface="Arial" panose="020B0604020202090204" pitchFamily="34" charset="0"/>
                <a:hlinkClick r:id="rId1" action="ppaction://hlinkfile"/>
              </a:rPr>
              <a:t>SaaS</a:t>
            </a:r>
            <a:r>
              <a:rPr lang="zh-CN" altLang="en-US" b="1" dirty="0">
                <a:ea typeface="微软雅黑" panose="020B0503020204020204" pitchFamily="34" charset="-122"/>
                <a:cs typeface="+mn-ea"/>
                <a:sym typeface="Arial" panose="020B0604020202090204" pitchFamily="34" charset="0"/>
                <a:hlinkClick r:id="rId1" action="ppaction://hlinkfile"/>
              </a:rPr>
              <a:t>产品（T-Sec凭据管理系统）</a:t>
            </a:r>
            <a:endParaRPr lang="zh-CN" altLang="en-US" b="1" dirty="0">
              <a:ea typeface="微软雅黑" panose="020B0503020204020204" pitchFamily="34" charset="-122"/>
              <a:cs typeface="+mn-ea"/>
              <a:sym typeface="Arial" panose="020B0604020202090204" pitchFamily="34" charset="0"/>
              <a:hlinkClick r:id="rId1" action="ppaction://hlinkfile"/>
            </a:endParaRPr>
          </a:p>
        </p:txBody>
      </p:sp>
      <p:sp>
        <p:nvSpPr>
          <p:cNvPr id="9" name="矩形 8"/>
          <p:cNvSpPr/>
          <p:nvPr/>
        </p:nvSpPr>
        <p:spPr>
          <a:xfrm>
            <a:off x="520065" y="1281430"/>
            <a:ext cx="4549140" cy="4677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0" name="矩形 9">
            <a:hlinkClick r:id="rId2" action="ppaction://hlinkfile"/>
          </p:cNvPr>
          <p:cNvSpPr/>
          <p:nvPr/>
        </p:nvSpPr>
        <p:spPr>
          <a:xfrm>
            <a:off x="1586230" y="1453515"/>
            <a:ext cx="2432685" cy="549910"/>
          </a:xfrm>
          <a:prstGeom prst="rect">
            <a:avLst/>
          </a:prstGeom>
          <a:solidFill>
            <a:srgbClr val="1E53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u="sng"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产品文档</a:t>
            </a:r>
            <a:endParaRPr lang="zh-CN" altLang="en-US" sz="2000" b="1" u="sng"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1" name="标题 4"/>
          <p:cNvSpPr txBox="1"/>
          <p:nvPr/>
        </p:nvSpPr>
        <p:spPr>
          <a:xfrm>
            <a:off x="683260" y="2205355"/>
            <a:ext cx="4238625" cy="151384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indent="0" algn="l">
              <a:lnSpc>
                <a:spcPct val="120000"/>
              </a:lnSpc>
              <a:buFont typeface="Arial" panose="020B0604020202090204" pitchFamily="34" charset="0"/>
            </a:pPr>
            <a:r>
              <a:rPr lang="zh-CN" altLang="en-US" sz="1400" dirty="0">
                <a:solidFill>
                  <a:schemeClr val="tx2"/>
                </a:solidFill>
                <a:latin typeface="+mn-ea"/>
                <a:ea typeface="+mn-ea"/>
                <a:cs typeface="+mn-ea"/>
                <a:sym typeface="Arial" panose="020B0604020202090204" pitchFamily="34" charset="0"/>
              </a:rPr>
              <a:t>为用户提供凭据的创建、检索、更新、删除等全生命周期的管理服务，结合资源级角色授权轻松实现对敏感凭据的统一管理。针对敏感配置、敏感凭据硬编码带来的泄露风险问题，用户或应用程序通过调用 Secrets Manager API 来检索凭据，有效避免程序硬编码和明文配置等导致的敏感信息泄密等风险。 </a:t>
            </a:r>
            <a:endParaRPr lang="zh-CN" altLang="en-US" sz="1400" dirty="0">
              <a:solidFill>
                <a:schemeClr val="tx2"/>
              </a:solidFill>
              <a:latin typeface="+mn-ea"/>
              <a:ea typeface="+mn-ea"/>
              <a:cs typeface="+mn-ea"/>
              <a:sym typeface="Arial" panose="020B0604020202090204" pitchFamily="34" charset="0"/>
            </a:endParaRPr>
          </a:p>
        </p:txBody>
      </p:sp>
      <p:sp>
        <p:nvSpPr>
          <p:cNvPr id="16" name="矩形 15"/>
          <p:cNvSpPr/>
          <p:nvPr/>
        </p:nvSpPr>
        <p:spPr>
          <a:xfrm>
            <a:off x="778510" y="3935095"/>
            <a:ext cx="1005205"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凭据检索</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8" name="矩形 17"/>
          <p:cNvSpPr/>
          <p:nvPr/>
        </p:nvSpPr>
        <p:spPr>
          <a:xfrm>
            <a:off x="3233420" y="3935095"/>
            <a:ext cx="1524000"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应用层凭据轮换</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9" name="矩形 18"/>
          <p:cNvSpPr/>
          <p:nvPr/>
        </p:nvSpPr>
        <p:spPr>
          <a:xfrm>
            <a:off x="2032635" y="3935095"/>
            <a:ext cx="955040"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监管审计</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20" name="矩形 19"/>
          <p:cNvSpPr/>
          <p:nvPr/>
        </p:nvSpPr>
        <p:spPr>
          <a:xfrm>
            <a:off x="3234055" y="4600575"/>
            <a:ext cx="1523365"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资源级访问授权</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21" name="矩形 20"/>
          <p:cNvSpPr/>
          <p:nvPr/>
        </p:nvSpPr>
        <p:spPr>
          <a:xfrm>
            <a:off x="778510" y="4600575"/>
            <a:ext cx="2209800"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凭据加密存储和传输</a:t>
            </a:r>
            <a:endParaRPr kumimoji="1"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22" name="标题 4"/>
          <p:cNvSpPr txBox="1"/>
          <p:nvPr/>
        </p:nvSpPr>
        <p:spPr>
          <a:xfrm>
            <a:off x="788670" y="4971415"/>
            <a:ext cx="4027805" cy="112331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indent="0" algn="l">
              <a:lnSpc>
                <a:spcPct val="120000"/>
              </a:lnSpc>
              <a:buFont typeface="Arial" panose="020B0604020202090204" pitchFamily="34" charset="0"/>
            </a:pPr>
            <a:r>
              <a:rPr lang="zh-CN" altLang="en-US" sz="1400" dirty="0">
                <a:solidFill>
                  <a:schemeClr val="tx2"/>
                </a:solidFill>
                <a:latin typeface="+mn-ea"/>
                <a:ea typeface="+mn-ea"/>
                <a:cs typeface="+mn-ea"/>
                <a:sym typeface="Arial" panose="020B0604020202090204" pitchFamily="34" charset="0"/>
              </a:rPr>
              <a:t>轻松实现对数据库凭证、API 密钥、敏感配置等私密信息的检索、管理以及加密存储。</a:t>
            </a:r>
            <a:endParaRPr lang="zh-CN" altLang="en-US" sz="1400" dirty="0">
              <a:solidFill>
                <a:schemeClr val="tx2"/>
              </a:solidFill>
              <a:latin typeface="+mn-ea"/>
              <a:ea typeface="+mn-ea"/>
              <a:cs typeface="+mn-ea"/>
              <a:sym typeface="Arial" panose="020B0604020202090204" pitchFamily="34" charset="0"/>
            </a:endParaRPr>
          </a:p>
        </p:txBody>
      </p:sp>
      <p:pic>
        <p:nvPicPr>
          <p:cNvPr id="2" name="图片 1" descr="屏幕快照 2020-06-10 下午3.01.44"/>
          <p:cNvPicPr>
            <a:picLocks noChangeAspect="1"/>
          </p:cNvPicPr>
          <p:nvPr/>
        </p:nvPicPr>
        <p:blipFill>
          <a:blip r:embed="rId3"/>
          <a:stretch>
            <a:fillRect/>
          </a:stretch>
        </p:blipFill>
        <p:spPr>
          <a:xfrm>
            <a:off x="5499100" y="1281430"/>
            <a:ext cx="6022340" cy="3061335"/>
          </a:xfrm>
          <a:prstGeom prst="rect">
            <a:avLst/>
          </a:prstGeom>
        </p:spPr>
      </p:pic>
      <p:pic>
        <p:nvPicPr>
          <p:cNvPr id="4" name="图片 3" descr="屏幕快照 2020-06-10 下午3.01.57"/>
          <p:cNvPicPr>
            <a:picLocks noChangeAspect="1"/>
          </p:cNvPicPr>
          <p:nvPr/>
        </p:nvPicPr>
        <p:blipFill>
          <a:blip r:embed="rId4"/>
          <a:stretch>
            <a:fillRect/>
          </a:stretch>
        </p:blipFill>
        <p:spPr>
          <a:xfrm>
            <a:off x="5499100" y="4312285"/>
            <a:ext cx="5969635" cy="164655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zh-CN" altLang="en-US" b="1" dirty="0">
                <a:ea typeface="微软雅黑" panose="020B0503020204020204" pitchFamily="34" charset="-122"/>
                <a:cs typeface="+mn-ea"/>
                <a:sym typeface="Arial" panose="020B0604020202090204" pitchFamily="34" charset="0"/>
                <a:hlinkClick r:id="rId1" action="ppaction://hlinkfile"/>
              </a:rPr>
              <a:t>附录</a:t>
            </a:r>
            <a:r>
              <a:rPr lang="en-US" altLang="zh-CN" b="1" dirty="0">
                <a:ea typeface="微软雅黑" panose="020B0503020204020204" pitchFamily="34" charset="-122"/>
                <a:cs typeface="+mn-ea"/>
                <a:sym typeface="Arial" panose="020B0604020202090204" pitchFamily="34" charset="0"/>
                <a:hlinkClick r:id="rId1" action="ppaction://hlinkfile"/>
              </a:rPr>
              <a:t>——</a:t>
            </a:r>
            <a:r>
              <a:rPr lang="zh-CN" altLang="en-US" b="1" dirty="0">
                <a:ea typeface="微软雅黑" panose="020B0503020204020204" pitchFamily="34" charset="-122"/>
                <a:cs typeface="+mn-ea"/>
                <a:sym typeface="Arial" panose="020B0604020202090204" pitchFamily="34" charset="0"/>
                <a:hlinkClick r:id="rId1" action="ppaction://hlinkfile"/>
              </a:rPr>
              <a:t>腾讯云工具型</a:t>
            </a:r>
            <a:r>
              <a:rPr lang="en-US" altLang="zh-CN" b="1" dirty="0">
                <a:ea typeface="微软雅黑" panose="020B0503020204020204" pitchFamily="34" charset="-122"/>
                <a:cs typeface="+mn-ea"/>
                <a:sym typeface="Arial" panose="020B0604020202090204" pitchFamily="34" charset="0"/>
                <a:hlinkClick r:id="rId1" action="ppaction://hlinkfile"/>
              </a:rPr>
              <a:t>SaaS</a:t>
            </a:r>
            <a:r>
              <a:rPr lang="zh-CN" altLang="en-US" b="1" dirty="0">
                <a:ea typeface="微软雅黑" panose="020B0503020204020204" pitchFamily="34" charset="-122"/>
                <a:cs typeface="+mn-ea"/>
                <a:sym typeface="Arial" panose="020B0604020202090204" pitchFamily="34" charset="0"/>
                <a:hlinkClick r:id="rId1" action="ppaction://hlinkfile"/>
              </a:rPr>
              <a:t>产品（T-Sec 密钥管理系统）</a:t>
            </a:r>
            <a:endParaRPr lang="zh-CN" altLang="en-US" b="1" dirty="0">
              <a:ea typeface="微软雅黑" panose="020B0503020204020204" pitchFamily="34" charset="-122"/>
              <a:cs typeface="+mn-ea"/>
              <a:sym typeface="Arial" panose="020B0604020202090204" pitchFamily="34" charset="0"/>
              <a:hlinkClick r:id="rId1" action="ppaction://hlinkfile"/>
            </a:endParaRPr>
          </a:p>
        </p:txBody>
      </p:sp>
      <p:sp>
        <p:nvSpPr>
          <p:cNvPr id="9" name="矩形 8"/>
          <p:cNvSpPr/>
          <p:nvPr/>
        </p:nvSpPr>
        <p:spPr>
          <a:xfrm>
            <a:off x="689610" y="1790065"/>
            <a:ext cx="4549140" cy="378460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0" name="矩形 9">
            <a:hlinkClick r:id="rId2" action="ppaction://hlinkfile"/>
          </p:cNvPr>
          <p:cNvSpPr/>
          <p:nvPr/>
        </p:nvSpPr>
        <p:spPr>
          <a:xfrm>
            <a:off x="1755775" y="1962150"/>
            <a:ext cx="2432685" cy="549910"/>
          </a:xfrm>
          <a:prstGeom prst="rect">
            <a:avLst/>
          </a:prstGeom>
          <a:solidFill>
            <a:srgbClr val="1E53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u="sng"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产品文档</a:t>
            </a:r>
            <a:endParaRPr lang="zh-CN" altLang="en-US" sz="2000" b="1" u="sng"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1" name="标题 4"/>
          <p:cNvSpPr txBox="1"/>
          <p:nvPr/>
        </p:nvSpPr>
        <p:spPr>
          <a:xfrm>
            <a:off x="852805" y="2590800"/>
            <a:ext cx="4238625" cy="102171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indent="0" algn="l">
              <a:lnSpc>
                <a:spcPct val="120000"/>
              </a:lnSpc>
              <a:buFont typeface="Arial" panose="020B0604020202090204" pitchFamily="34" charset="0"/>
            </a:pPr>
            <a:r>
              <a:rPr lang="zh-CN" altLang="en-US" sz="1400" dirty="0">
                <a:solidFill>
                  <a:schemeClr val="tx2"/>
                </a:solidFill>
                <a:latin typeface="+mn-ea"/>
                <a:ea typeface="+mn-ea"/>
                <a:cs typeface="+mn-ea"/>
                <a:sym typeface="Arial" panose="020B0604020202090204" pitchFamily="34" charset="0"/>
              </a:rPr>
              <a:t>一款安全管理类服务，可以让您轻松创建和管理密钥，保护密钥的保密性、完整性和可用性，满足用户多应用多业务的密钥管理需求，符合监管和合规要求。</a:t>
            </a:r>
            <a:endParaRPr lang="zh-CN" altLang="en-US" sz="1400" dirty="0">
              <a:solidFill>
                <a:schemeClr val="tx2"/>
              </a:solidFill>
              <a:latin typeface="+mn-ea"/>
              <a:ea typeface="+mn-ea"/>
              <a:cs typeface="+mn-ea"/>
              <a:sym typeface="Arial" panose="020B0604020202090204" pitchFamily="34" charset="0"/>
            </a:endParaRPr>
          </a:p>
        </p:txBody>
      </p:sp>
      <p:sp>
        <p:nvSpPr>
          <p:cNvPr id="20" name="矩形 19"/>
          <p:cNvSpPr/>
          <p:nvPr/>
        </p:nvSpPr>
        <p:spPr>
          <a:xfrm>
            <a:off x="940435" y="4831715"/>
            <a:ext cx="1845945"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集中化密钥管理</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pic>
        <p:nvPicPr>
          <p:cNvPr id="5" name="图片 4" descr="屏幕快照 2020-06-10 下午3.07.44"/>
          <p:cNvPicPr>
            <a:picLocks noChangeAspect="1"/>
          </p:cNvPicPr>
          <p:nvPr/>
        </p:nvPicPr>
        <p:blipFill>
          <a:blip r:embed="rId3"/>
          <a:stretch>
            <a:fillRect/>
          </a:stretch>
        </p:blipFill>
        <p:spPr>
          <a:xfrm>
            <a:off x="5569585" y="1270000"/>
            <a:ext cx="5933440" cy="4824730"/>
          </a:xfrm>
          <a:prstGeom prst="rect">
            <a:avLst/>
          </a:prstGeom>
        </p:spPr>
      </p:pic>
      <p:sp>
        <p:nvSpPr>
          <p:cNvPr id="6" name="矩形 5"/>
          <p:cNvSpPr/>
          <p:nvPr/>
        </p:nvSpPr>
        <p:spPr>
          <a:xfrm>
            <a:off x="940435" y="3612515"/>
            <a:ext cx="1189355"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密钥导入</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7" name="矩形 6"/>
          <p:cNvSpPr/>
          <p:nvPr/>
        </p:nvSpPr>
        <p:spPr>
          <a:xfrm>
            <a:off x="3794760" y="3612515"/>
            <a:ext cx="1124585"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权限控制</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8" name="矩形 7"/>
          <p:cNvSpPr/>
          <p:nvPr/>
        </p:nvSpPr>
        <p:spPr>
          <a:xfrm>
            <a:off x="2379345" y="3612515"/>
            <a:ext cx="1169670"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密钥轮换</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3" name="矩形 12"/>
          <p:cNvSpPr/>
          <p:nvPr/>
        </p:nvSpPr>
        <p:spPr>
          <a:xfrm>
            <a:off x="940435" y="4217670"/>
            <a:ext cx="1189355"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内置审计</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4" name="矩形 13"/>
          <p:cNvSpPr/>
          <p:nvPr/>
        </p:nvSpPr>
        <p:spPr>
          <a:xfrm>
            <a:off x="3794760" y="4217670"/>
            <a:ext cx="1124585"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无缝集成</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5" name="矩形 14"/>
          <p:cNvSpPr/>
          <p:nvPr/>
        </p:nvSpPr>
        <p:spPr>
          <a:xfrm>
            <a:off x="2379345" y="4217670"/>
            <a:ext cx="1169670"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信封加密</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7" name="矩形 16"/>
          <p:cNvSpPr/>
          <p:nvPr/>
        </p:nvSpPr>
        <p:spPr>
          <a:xfrm>
            <a:off x="3058160" y="4831715"/>
            <a:ext cx="1861185"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敏感数据加密</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zh-CN" altLang="en-US" b="1" dirty="0">
                <a:ea typeface="微软雅黑" panose="020B0503020204020204" pitchFamily="34" charset="-122"/>
                <a:cs typeface="+mn-ea"/>
                <a:sym typeface="Arial" panose="020B0604020202090204" pitchFamily="34" charset="0"/>
                <a:hlinkClick r:id="rId1" action="ppaction://hlinkfile"/>
              </a:rPr>
              <a:t>附录</a:t>
            </a:r>
            <a:r>
              <a:rPr lang="en-US" altLang="zh-CN" b="1" dirty="0">
                <a:ea typeface="微软雅黑" panose="020B0503020204020204" pitchFamily="34" charset="-122"/>
                <a:cs typeface="+mn-ea"/>
                <a:sym typeface="Arial" panose="020B0604020202090204" pitchFamily="34" charset="0"/>
                <a:hlinkClick r:id="rId1" action="ppaction://hlinkfile"/>
              </a:rPr>
              <a:t>——</a:t>
            </a:r>
            <a:r>
              <a:rPr lang="zh-CN" altLang="en-US" b="1" dirty="0">
                <a:ea typeface="微软雅黑" panose="020B0503020204020204" pitchFamily="34" charset="-122"/>
                <a:cs typeface="+mn-ea"/>
                <a:sym typeface="Arial" panose="020B0604020202090204" pitchFamily="34" charset="0"/>
                <a:hlinkClick r:id="rId1" action="ppaction://hlinkfile"/>
              </a:rPr>
              <a:t>腾讯云工具型</a:t>
            </a:r>
            <a:r>
              <a:rPr lang="en-US" altLang="zh-CN" b="1" dirty="0">
                <a:ea typeface="微软雅黑" panose="020B0503020204020204" pitchFamily="34" charset="-122"/>
                <a:cs typeface="+mn-ea"/>
                <a:sym typeface="Arial" panose="020B0604020202090204" pitchFamily="34" charset="0"/>
                <a:hlinkClick r:id="rId1" action="ppaction://hlinkfile"/>
              </a:rPr>
              <a:t>SaaS</a:t>
            </a:r>
            <a:r>
              <a:rPr lang="zh-CN" altLang="en-US" b="1" dirty="0">
                <a:ea typeface="微软雅黑" panose="020B0503020204020204" pitchFamily="34" charset="-122"/>
                <a:cs typeface="+mn-ea"/>
                <a:sym typeface="Arial" panose="020B0604020202090204" pitchFamily="34" charset="0"/>
                <a:hlinkClick r:id="rId1" action="ppaction://hlinkfile"/>
              </a:rPr>
              <a:t>产品（物联网设备身份认证）</a:t>
            </a:r>
            <a:endParaRPr lang="zh-CN" altLang="en-US" b="1" dirty="0">
              <a:ea typeface="微软雅黑" panose="020B0503020204020204" pitchFamily="34" charset="-122"/>
              <a:cs typeface="+mn-ea"/>
              <a:sym typeface="Arial" panose="020B0604020202090204" pitchFamily="34" charset="0"/>
              <a:hlinkClick r:id="rId1" action="ppaction://hlinkfile"/>
            </a:endParaRPr>
          </a:p>
        </p:txBody>
      </p:sp>
      <p:sp>
        <p:nvSpPr>
          <p:cNvPr id="9" name="矩形 8"/>
          <p:cNvSpPr/>
          <p:nvPr/>
        </p:nvSpPr>
        <p:spPr>
          <a:xfrm>
            <a:off x="520065" y="1281430"/>
            <a:ext cx="4549140" cy="481330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0" name="矩形 9">
            <a:hlinkClick r:id="rId2" action="ppaction://hlinkfile"/>
          </p:cNvPr>
          <p:cNvSpPr/>
          <p:nvPr/>
        </p:nvSpPr>
        <p:spPr>
          <a:xfrm>
            <a:off x="1586230" y="1453515"/>
            <a:ext cx="2432685" cy="549910"/>
          </a:xfrm>
          <a:prstGeom prst="rect">
            <a:avLst/>
          </a:prstGeom>
          <a:solidFill>
            <a:srgbClr val="1E53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u="sng"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产品文档</a:t>
            </a:r>
            <a:endParaRPr lang="zh-CN" altLang="en-US" sz="2000" b="1" u="sng"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1" name="标题 4"/>
          <p:cNvSpPr txBox="1"/>
          <p:nvPr/>
        </p:nvSpPr>
        <p:spPr>
          <a:xfrm>
            <a:off x="683260" y="2205355"/>
            <a:ext cx="4238625" cy="151384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indent="0" algn="l">
              <a:lnSpc>
                <a:spcPct val="120000"/>
              </a:lnSpc>
              <a:buFont typeface="Arial" panose="020B0604020202090204" pitchFamily="34" charset="0"/>
            </a:pPr>
            <a:r>
              <a:rPr lang="zh-CN" altLang="en-US" sz="1400" dirty="0">
                <a:solidFill>
                  <a:schemeClr val="tx2"/>
                </a:solidFill>
                <a:latin typeface="+mn-ea"/>
                <a:ea typeface="+mn-ea"/>
                <a:cs typeface="+mn-ea"/>
                <a:sym typeface="Arial" panose="020B0604020202090204" pitchFamily="34" charset="0"/>
              </a:rPr>
              <a:t>为客户提供多安全等级、跨平台、资源占用少的物联网设备身份认证服务。针对物联网设备计算能力、联网能力碎片化的特点，产品提供涵盖硬件、软件等不同安全等级的解决方案，支持从无操作系统、RTOS 到 Linux 等不同计算平台。支持国际主流加密算法，更支持国密算法。</a:t>
            </a:r>
            <a:endParaRPr lang="zh-CN" altLang="en-US" sz="1400" dirty="0">
              <a:solidFill>
                <a:schemeClr val="tx2"/>
              </a:solidFill>
              <a:latin typeface="+mn-ea"/>
              <a:ea typeface="+mn-ea"/>
              <a:cs typeface="+mn-ea"/>
              <a:sym typeface="Arial" panose="020B0604020202090204" pitchFamily="34" charset="0"/>
            </a:endParaRPr>
          </a:p>
        </p:txBody>
      </p:sp>
      <p:sp>
        <p:nvSpPr>
          <p:cNvPr id="22" name="标题 4"/>
          <p:cNvSpPr txBox="1"/>
          <p:nvPr/>
        </p:nvSpPr>
        <p:spPr>
          <a:xfrm>
            <a:off x="788670" y="4971415"/>
            <a:ext cx="4027805" cy="112331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indent="0" algn="l">
              <a:lnSpc>
                <a:spcPct val="120000"/>
              </a:lnSpc>
              <a:buFont typeface="Arial" panose="020B0604020202090204" pitchFamily="34" charset="0"/>
            </a:pPr>
            <a:r>
              <a:rPr lang="zh-CN" altLang="en-US" sz="1400" dirty="0">
                <a:solidFill>
                  <a:schemeClr val="tx2"/>
                </a:solidFill>
                <a:latin typeface="+mn-ea"/>
                <a:ea typeface="+mn-ea"/>
                <a:cs typeface="+mn-ea"/>
                <a:sym typeface="Arial" panose="020B0604020202090204" pitchFamily="34" charset="0"/>
              </a:rPr>
              <a:t>物联网设备均可使用 IoT TID 设备身份认证服务来提升安全性，涵盖智能门锁、智慧三表、网络摄像头、路由器、AI 边缘网关等各类型物联网设备。</a:t>
            </a:r>
            <a:endParaRPr lang="zh-CN" altLang="en-US" sz="1400" dirty="0">
              <a:solidFill>
                <a:schemeClr val="tx2"/>
              </a:solidFill>
              <a:latin typeface="+mn-ea"/>
              <a:ea typeface="+mn-ea"/>
              <a:cs typeface="+mn-ea"/>
              <a:sym typeface="Arial" panose="020B0604020202090204" pitchFamily="34" charset="0"/>
            </a:endParaRPr>
          </a:p>
        </p:txBody>
      </p:sp>
      <p:pic>
        <p:nvPicPr>
          <p:cNvPr id="6" name="图片 5" descr="屏幕快照 2020-06-10 下午3.19.41"/>
          <p:cNvPicPr>
            <a:picLocks noChangeAspect="1"/>
          </p:cNvPicPr>
          <p:nvPr/>
        </p:nvPicPr>
        <p:blipFill>
          <a:blip r:embed="rId3"/>
          <a:stretch>
            <a:fillRect/>
          </a:stretch>
        </p:blipFill>
        <p:spPr>
          <a:xfrm>
            <a:off x="5363210" y="1281430"/>
            <a:ext cx="6245860" cy="4813300"/>
          </a:xfrm>
          <a:prstGeom prst="rect">
            <a:avLst/>
          </a:prstGeom>
        </p:spPr>
      </p:pic>
      <p:sp>
        <p:nvSpPr>
          <p:cNvPr id="7" name="矩形 6"/>
          <p:cNvSpPr/>
          <p:nvPr/>
        </p:nvSpPr>
        <p:spPr>
          <a:xfrm>
            <a:off x="788670" y="3935730"/>
            <a:ext cx="1189355"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多安全等级</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8" name="矩形 7"/>
          <p:cNvSpPr/>
          <p:nvPr/>
        </p:nvSpPr>
        <p:spPr>
          <a:xfrm>
            <a:off x="3642995" y="3935730"/>
            <a:ext cx="1124585"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资源占用少</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3" name="矩形 12"/>
          <p:cNvSpPr/>
          <p:nvPr/>
        </p:nvSpPr>
        <p:spPr>
          <a:xfrm>
            <a:off x="2227580" y="3935730"/>
            <a:ext cx="1169670"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跨平台支持</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4" name="矩形 13"/>
          <p:cNvSpPr/>
          <p:nvPr/>
        </p:nvSpPr>
        <p:spPr>
          <a:xfrm>
            <a:off x="788670" y="4540885"/>
            <a:ext cx="1189355"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一机一密</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5" name="矩形 14"/>
          <p:cNvSpPr/>
          <p:nvPr/>
        </p:nvSpPr>
        <p:spPr>
          <a:xfrm>
            <a:off x="3642995" y="4540885"/>
            <a:ext cx="1124585"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支持国密</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17" name="矩形 16"/>
          <p:cNvSpPr/>
          <p:nvPr/>
        </p:nvSpPr>
        <p:spPr>
          <a:xfrm>
            <a:off x="2227580" y="4540885"/>
            <a:ext cx="1169670" cy="486410"/>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离线认证</a:t>
            </a:r>
            <a:endParaRPr kumimoji="1" lang="zh-CN" altLang="en-US" sz="14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11286" y="-1502229"/>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7" name="Title 3"/>
          <p:cNvSpPr txBox="1"/>
          <p:nvPr/>
        </p:nvSpPr>
        <p:spPr>
          <a:xfrm>
            <a:off x="3430802" y="2769554"/>
            <a:ext cx="4043311" cy="832672"/>
          </a:xfrm>
          <a:prstGeom prst="rect">
            <a:avLst/>
          </a:prstGeom>
        </p:spPr>
        <p:txBody>
          <a:bodyPr vert="horz" lIns="0" tIns="0" rIns="0" bIns="0" rtlCol="0" anchor="ctr">
            <a:noAutofit/>
          </a:bodyPr>
          <a:lstStyle>
            <a:lvl1pPr algn="l" defTabSz="914400" rtl="0" eaLnBrk="1" latinLnBrk="0" hangingPunct="1">
              <a:lnSpc>
                <a:spcPct val="120000"/>
              </a:lnSpc>
              <a:spcBef>
                <a:spcPct val="0"/>
              </a:spcBef>
              <a:buNone/>
              <a:defRPr sz="4800" kern="1200">
                <a:solidFill>
                  <a:schemeClr val="tx1"/>
                </a:solidFill>
                <a:latin typeface="+mn-lt"/>
                <a:ea typeface="方正正粗黑简体" panose="02000000000000000000" charset="-122"/>
                <a:cs typeface="方正正粗黑简体" panose="02000000000000000000" charset="-122"/>
              </a:defRPr>
            </a:lvl1pPr>
          </a:lstStyle>
          <a:p>
            <a:pPr marL="9525" marR="0" lvl="0" indent="0" algn="ctr" defTabSz="914400" rtl="0" eaLnBrk="1" fontAlgn="auto" latinLnBrk="0" hangingPunct="1">
              <a:lnSpc>
                <a:spcPct val="120000"/>
              </a:lnSpc>
              <a:spcBef>
                <a:spcPct val="0"/>
              </a:spcBef>
              <a:spcAft>
                <a:spcPts val="0"/>
              </a:spcAft>
              <a:buClrTx/>
              <a:buSzTx/>
              <a:buFontTx/>
              <a:buNone/>
              <a:defRPr/>
            </a:pPr>
            <a:r>
              <a:rPr lang="en-US" altLang="zh-CN" sz="6600" b="1"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THANKS</a:t>
            </a:r>
            <a:endParaRPr lang="zh-CN" altLang="en-US" sz="6600" b="1"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10" name="MH_SubTitle_1"/>
          <p:cNvSpPr>
            <a:spLocks noChangeArrowheads="1"/>
          </p:cNvSpPr>
          <p:nvPr>
            <p:custDataLst>
              <p:tags r:id="rId1"/>
            </p:custDataLst>
          </p:nvPr>
        </p:nvSpPr>
        <p:spPr bwMode="auto">
          <a:xfrm flipH="1">
            <a:off x="538667" y="3833175"/>
            <a:ext cx="9827581" cy="55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vl="0" algn="ctr">
              <a:defRPr/>
            </a:pPr>
            <a:r>
              <a:rPr lang="zh-CN" altLang="en-US" sz="2800" b="1"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微众银行，我们让更好发生！</a:t>
            </a:r>
            <a:endParaRPr lang="en-US" altLang="zh-CN" sz="2800" b="1"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endParaRPr>
          </a:p>
        </p:txBody>
      </p:sp>
      <p:cxnSp>
        <p:nvCxnSpPr>
          <p:cNvPr id="11" name="MH_Other_1"/>
          <p:cNvCxnSpPr/>
          <p:nvPr>
            <p:custDataLst>
              <p:tags r:id="rId2"/>
            </p:custDataLst>
          </p:nvPr>
        </p:nvCxnSpPr>
        <p:spPr>
          <a:xfrm flipH="1">
            <a:off x="1114457" y="3775845"/>
            <a:ext cx="8676000" cy="0"/>
          </a:xfrm>
          <a:prstGeom prst="line">
            <a:avLst/>
          </a:prstGeom>
          <a:ln w="19050">
            <a:solidFill>
              <a:srgbClr val="1E53A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灯片编号占位符 19"/>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84269F9-B5CE-EB46-8536-1F9E4423A6BA}" type="slidenum">
              <a:rPr kumimoji="1" lang="zh-CN" altLang="en-US" sz="1000" b="0" i="0" u="none" strike="noStrike" kern="1200" cap="none" spc="0" normalizeH="0" baseline="0" noProof="0" smtClean="0">
                <a:ln>
                  <a:noFill/>
                </a:ln>
                <a:solidFill>
                  <a:srgbClr val="D80C18"/>
                </a:solidFill>
                <a:effectLst/>
                <a:uLnTx/>
                <a:uFillTx/>
                <a:cs typeface="+mn-ea"/>
                <a:sym typeface="Arial" panose="020B0604020202090204" pitchFamily="34" charset="0"/>
              </a:rPr>
            </a:fld>
            <a:endParaRPr kumimoji="1" lang="zh-CN" altLang="en-US" sz="1000" b="0" i="0" u="none" strike="noStrike" kern="1200" cap="none" spc="0" normalizeH="0" baseline="0" noProof="0" dirty="0">
              <a:ln>
                <a:noFill/>
              </a:ln>
              <a:solidFill>
                <a:srgbClr val="D80C18"/>
              </a:solidFill>
              <a:effectLst/>
              <a:uLnTx/>
              <a:uFillTx/>
              <a:cs typeface="+mn-ea"/>
              <a:sym typeface="Arial" panose="020B0604020202090204" pitchFamily="34" charset="0"/>
            </a:endParaRPr>
          </a:p>
        </p:txBody>
      </p:sp>
      <p:grpSp>
        <p:nvGrpSpPr>
          <p:cNvPr id="26" name="组合 25"/>
          <p:cNvGrpSpPr/>
          <p:nvPr/>
        </p:nvGrpSpPr>
        <p:grpSpPr>
          <a:xfrm>
            <a:off x="4110522" y="1193883"/>
            <a:ext cx="4277151" cy="3689267"/>
            <a:chOff x="4110522" y="1193883"/>
            <a:chExt cx="4277151" cy="3689267"/>
          </a:xfrm>
        </p:grpSpPr>
        <p:sp>
          <p:nvSpPr>
            <p:cNvPr id="27" name="文本框 26"/>
            <p:cNvSpPr txBox="1"/>
            <p:nvPr>
              <p:custDataLst>
                <p:tags r:id="rId1"/>
              </p:custDataLst>
            </p:nvPr>
          </p:nvSpPr>
          <p:spPr>
            <a:xfrm>
              <a:off x="7266898" y="1193883"/>
              <a:ext cx="1120775" cy="2656221"/>
            </a:xfrm>
            <a:prstGeom prst="rect">
              <a:avLst/>
            </a:prstGeom>
            <a:noFill/>
          </p:spPr>
          <p:txBody>
            <a:bodyPr wrap="none"/>
            <a:lstStyle/>
            <a:p>
              <a:pPr>
                <a:defRPr/>
              </a:pPr>
              <a:r>
                <a:rPr lang="en-US" altLang="zh-CN" sz="19900" kern="0" spc="400" dirty="0">
                  <a:solidFill>
                    <a:schemeClr val="accent1"/>
                  </a:solidFill>
                  <a:latin typeface="微软雅黑" panose="020B0503020204020204" pitchFamily="34" charset="-122"/>
                  <a:ea typeface="微软雅黑" panose="020B0503020204020204" pitchFamily="34" charset="-122"/>
                  <a:cs typeface="+mn-ea"/>
                  <a:sym typeface="Arial" panose="020B0604020202090204" pitchFamily="34" charset="0"/>
                </a:rPr>
                <a:t>2</a:t>
              </a:r>
              <a:endParaRPr lang="zh-CN" altLang="en-US" sz="59500" kern="0" spc="400" dirty="0">
                <a:solidFill>
                  <a:schemeClr val="accent1"/>
                </a:solidFill>
                <a:latin typeface="微软雅黑" panose="020B0503020204020204" pitchFamily="34" charset="-122"/>
                <a:ea typeface="微软雅黑" panose="020B0503020204020204" pitchFamily="34" charset="-122"/>
                <a:cs typeface="+mn-ea"/>
                <a:sym typeface="Arial" panose="020B0604020202090204" pitchFamily="34" charset="0"/>
              </a:endParaRPr>
            </a:p>
          </p:txBody>
        </p:sp>
        <p:cxnSp>
          <p:nvCxnSpPr>
            <p:cNvPr id="28" name="直接连接符 27"/>
            <p:cNvCxnSpPr/>
            <p:nvPr>
              <p:custDataLst>
                <p:tags r:id="rId2"/>
              </p:custDataLst>
            </p:nvPr>
          </p:nvCxnSpPr>
          <p:spPr>
            <a:xfrm>
              <a:off x="5062539" y="2047875"/>
              <a:ext cx="2185987" cy="1963738"/>
            </a:xfrm>
            <a:prstGeom prst="line">
              <a:avLst/>
            </a:prstGeom>
            <a:noFill/>
            <a:ln w="6350" cap="flat" cmpd="sng" algn="ctr">
              <a:solidFill>
                <a:srgbClr val="D80C18"/>
              </a:solidFill>
              <a:prstDash val="solid"/>
              <a:miter lim="800000"/>
            </a:ln>
            <a:effectLst/>
          </p:spPr>
        </p:cxnSp>
        <p:cxnSp>
          <p:nvCxnSpPr>
            <p:cNvPr id="29" name="直接连接符 28"/>
            <p:cNvCxnSpPr/>
            <p:nvPr>
              <p:custDataLst>
                <p:tags r:id="rId3"/>
              </p:custDataLst>
            </p:nvPr>
          </p:nvCxnSpPr>
          <p:spPr>
            <a:xfrm>
              <a:off x="4413250" y="1835151"/>
              <a:ext cx="2743200" cy="2462213"/>
            </a:xfrm>
            <a:prstGeom prst="line">
              <a:avLst/>
            </a:prstGeom>
            <a:noFill/>
            <a:ln w="6350" cap="flat" cmpd="sng" algn="ctr">
              <a:solidFill>
                <a:srgbClr val="1E53A4"/>
              </a:solidFill>
              <a:prstDash val="solid"/>
              <a:miter lim="800000"/>
            </a:ln>
            <a:effectLst/>
          </p:spPr>
        </p:cxnSp>
        <p:cxnSp>
          <p:nvCxnSpPr>
            <p:cNvPr id="30" name="直接连接符 29"/>
            <p:cNvCxnSpPr/>
            <p:nvPr>
              <p:custDataLst>
                <p:tags r:id="rId4"/>
              </p:custDataLst>
            </p:nvPr>
          </p:nvCxnSpPr>
          <p:spPr>
            <a:xfrm>
              <a:off x="4651376" y="2419350"/>
              <a:ext cx="2741613" cy="2463800"/>
            </a:xfrm>
            <a:prstGeom prst="line">
              <a:avLst/>
            </a:prstGeom>
            <a:noFill/>
            <a:ln w="6350" cap="flat" cmpd="sng" algn="ctr">
              <a:solidFill>
                <a:srgbClr val="64CDFF"/>
              </a:solidFill>
              <a:prstDash val="solid"/>
              <a:miter lim="800000"/>
            </a:ln>
            <a:effectLst/>
          </p:spPr>
        </p:cxnSp>
        <p:sp>
          <p:nvSpPr>
            <p:cNvPr id="31" name="文本框 30"/>
            <p:cNvSpPr txBox="1"/>
            <p:nvPr>
              <p:custDataLst>
                <p:tags r:id="rId5"/>
              </p:custDataLst>
            </p:nvPr>
          </p:nvSpPr>
          <p:spPr>
            <a:xfrm>
              <a:off x="4110522" y="2759955"/>
              <a:ext cx="2448071" cy="1337885"/>
            </a:xfrm>
            <a:prstGeom prst="rect">
              <a:avLst/>
            </a:prstGeom>
            <a:noFill/>
          </p:spPr>
          <p:txBody>
            <a:bodyPr wrap="none"/>
            <a:lstStyle/>
            <a:p>
              <a:pPr algn="ctr">
                <a:defRPr/>
              </a:pPr>
              <a:r>
                <a:rPr lang="zh-CN" altLang="en-US" sz="8800" b="1" kern="0" spc="400" dirty="0">
                  <a:latin typeface="微软雅黑" panose="020B0503020204020204" pitchFamily="34" charset="-122"/>
                  <a:ea typeface="微软雅黑" panose="020B0503020204020204" pitchFamily="34" charset="-122"/>
                  <a:cs typeface="+mn-ea"/>
                  <a:sym typeface="Arial" panose="020B0604020202090204" pitchFamily="34" charset="0"/>
                </a:rPr>
                <a:t>行业</a:t>
              </a:r>
              <a:endParaRPr lang="zh-CN" altLang="en-US" sz="8800" b="1" kern="0" spc="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a:xfrm>
            <a:off x="9035415" y="6399781"/>
            <a:ext cx="2743200" cy="159597"/>
          </a:xfrm>
        </p:spPr>
        <p:txBody>
          <a:bodyPr/>
          <a:lstStyle/>
          <a:p>
            <a:fld id="{884269F9-B5CE-EB46-8536-1F9E4423A6BA}" type="slidenum">
              <a:rPr kumimoji="1" lang="zh-CN" altLang="en-US" smtClean="0">
                <a:latin typeface="微软雅黑" panose="020B0503020204020204" pitchFamily="34" charset="-122"/>
                <a:ea typeface="微软雅黑" panose="020B0503020204020204" pitchFamily="34" charset="-122"/>
                <a:cs typeface="+mn-ea"/>
                <a:sym typeface="Arial" panose="020B0604020202090204" pitchFamily="34" charset="0"/>
              </a:rPr>
            </a:fld>
            <a:endParaRPr kumimoji="1" lang="zh-CN" altLang="en-US" dirty="0" smtClean="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12" name="标题 11"/>
          <p:cNvSpPr>
            <a:spLocks noGrp="1"/>
          </p:cNvSpPr>
          <p:nvPr>
            <p:ph type="title"/>
          </p:nvPr>
        </p:nvSpPr>
        <p:spPr>
          <a:xfrm>
            <a:off x="498476" y="457200"/>
            <a:ext cx="11277600" cy="450962"/>
          </a:xfrm>
        </p:spPr>
        <p:txBody>
          <a:bodyPr>
            <a:normAutofit fontScale="90000"/>
          </a:bodyPr>
          <a:p>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SaaS</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行业的国内政策和定义</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graphicFrame>
        <p:nvGraphicFramePr>
          <p:cNvPr id="2" name="表格 1"/>
          <p:cNvGraphicFramePr/>
          <p:nvPr>
            <p:custDataLst>
              <p:tags r:id="rId1"/>
            </p:custDataLst>
          </p:nvPr>
        </p:nvGraphicFramePr>
        <p:xfrm>
          <a:off x="970280" y="2320925"/>
          <a:ext cx="10250805" cy="3445510"/>
        </p:xfrm>
        <a:graphic>
          <a:graphicData uri="http://schemas.openxmlformats.org/drawingml/2006/table">
            <a:tbl>
              <a:tblPr firstRow="1" bandRow="1">
                <a:tableStyleId>{EB9631B5-78F2-41C9-869B-9F39066F8104}</a:tableStyleId>
              </a:tblPr>
              <a:tblGrid>
                <a:gridCol w="838835"/>
                <a:gridCol w="1212850"/>
                <a:gridCol w="1993265"/>
                <a:gridCol w="6205855"/>
              </a:tblGrid>
              <a:tr h="307340">
                <a:tc>
                  <a:txBody>
                    <a:bodyPr/>
                    <a:p>
                      <a:pPr indent="0" algn="ctr">
                        <a:buNone/>
                      </a:pPr>
                      <a:r>
                        <a:rPr lang="zh-CN" sz="1400">
                          <a:latin typeface="微软雅黑" panose="020B0503020204020204" pitchFamily="34" charset="-122"/>
                          <a:ea typeface="微软雅黑" panose="020B0503020204020204" pitchFamily="34" charset="-122"/>
                        </a:rPr>
                        <a:t>日期</a:t>
                      </a:r>
                      <a:endParaRPr lang="zh-CN" altLang="en-US" sz="1400">
                        <a:latin typeface="微软雅黑" panose="020B0503020204020204" pitchFamily="34" charset="-122"/>
                        <a:ea typeface="微软雅黑" panose="020B0503020204020204" pitchFamily="34" charset="-122"/>
                      </a:endParaRPr>
                    </a:p>
                  </a:txBody>
                  <a:tcPr marL="12700" marR="12700" marT="12700" vert="horz" anchor="ctr">
                    <a:lnL w="28575">
                      <a:solidFill>
                        <a:srgbClr val="1E53A4"/>
                      </a:solidFill>
                      <a:prstDash val="solid"/>
                    </a:lnL>
                    <a:lnR w="12700">
                      <a:solidFill>
                        <a:srgbClr val="1E53A4"/>
                      </a:solidFill>
                      <a:prstDash val="solid"/>
                    </a:lnR>
                    <a:lnT w="28575">
                      <a:solidFill>
                        <a:srgbClr val="1E53A4"/>
                      </a:solidFill>
                      <a:prstDash val="solid"/>
                    </a:lnT>
                    <a:lnB w="12700">
                      <a:solidFill>
                        <a:srgbClr val="1E53A4"/>
                      </a:solidFill>
                      <a:prstDash val="solid"/>
                    </a:lnB>
                    <a:solidFill>
                      <a:srgbClr val="1E53A4"/>
                    </a:solidFill>
                  </a:tcPr>
                </a:tc>
                <a:tc>
                  <a:txBody>
                    <a:bodyPr/>
                    <a:p>
                      <a:pPr indent="0" algn="ctr">
                        <a:buNone/>
                      </a:pPr>
                      <a:r>
                        <a:rPr lang="zh-CN" sz="1400">
                          <a:latin typeface="微软雅黑" panose="020B0503020204020204" pitchFamily="34" charset="-122"/>
                          <a:ea typeface="微软雅黑" panose="020B0503020204020204" pitchFamily="34" charset="-122"/>
                        </a:rPr>
                        <a:t>发布机构</a:t>
                      </a:r>
                      <a:endParaRPr lang="zh-CN" altLang="en-US" sz="1400">
                        <a:latin typeface="微软雅黑" panose="020B0503020204020204" pitchFamily="34" charset="-122"/>
                        <a:ea typeface="微软雅黑" panose="020B0503020204020204" pitchFamily="34" charset="-122"/>
                      </a:endParaRPr>
                    </a:p>
                  </a:txBody>
                  <a:tcPr marL="12700" marR="12700" marT="12700" vert="horz" anchor="ctr">
                    <a:lnL w="12700">
                      <a:solidFill>
                        <a:srgbClr val="1E53A4"/>
                      </a:solidFill>
                      <a:prstDash val="solid"/>
                    </a:lnL>
                    <a:lnR w="12700">
                      <a:solidFill>
                        <a:srgbClr val="1E53A4"/>
                      </a:solidFill>
                      <a:prstDash val="solid"/>
                    </a:lnR>
                    <a:lnT w="28575">
                      <a:solidFill>
                        <a:srgbClr val="1E53A4"/>
                      </a:solidFill>
                      <a:prstDash val="solid"/>
                    </a:lnT>
                    <a:lnB w="12700">
                      <a:solidFill>
                        <a:srgbClr val="1E53A4"/>
                      </a:solidFill>
                      <a:prstDash val="solid"/>
                    </a:lnB>
                    <a:solidFill>
                      <a:srgbClr val="1E53A4"/>
                    </a:solidFill>
                  </a:tcPr>
                </a:tc>
                <a:tc>
                  <a:txBody>
                    <a:bodyPr/>
                    <a:p>
                      <a:pPr indent="0" algn="ctr">
                        <a:buNone/>
                      </a:pPr>
                      <a:r>
                        <a:rPr lang="zh-CN" sz="1400">
                          <a:latin typeface="微软雅黑" panose="020B0503020204020204" pitchFamily="34" charset="-122"/>
                          <a:ea typeface="微软雅黑" panose="020B0503020204020204" pitchFamily="34" charset="-122"/>
                        </a:rPr>
                        <a:t>政策文件</a:t>
                      </a:r>
                      <a:endParaRPr lang="zh-CN" altLang="en-US" sz="1400">
                        <a:latin typeface="微软雅黑" panose="020B0503020204020204" pitchFamily="34" charset="-122"/>
                        <a:ea typeface="微软雅黑" panose="020B0503020204020204" pitchFamily="34" charset="-122"/>
                      </a:endParaRPr>
                    </a:p>
                  </a:txBody>
                  <a:tcPr marL="12700" marR="12700" marT="12700" vert="horz" anchor="ctr">
                    <a:lnL w="12700">
                      <a:solidFill>
                        <a:srgbClr val="1E53A4"/>
                      </a:solidFill>
                      <a:prstDash val="solid"/>
                    </a:lnL>
                    <a:lnR w="12700">
                      <a:solidFill>
                        <a:srgbClr val="1E53A4"/>
                      </a:solidFill>
                      <a:prstDash val="solid"/>
                    </a:lnR>
                    <a:lnT w="28575">
                      <a:solidFill>
                        <a:srgbClr val="1E53A4"/>
                      </a:solidFill>
                      <a:prstDash val="solid"/>
                    </a:lnT>
                    <a:lnB w="12700">
                      <a:solidFill>
                        <a:srgbClr val="1E53A4"/>
                      </a:solidFill>
                      <a:prstDash val="solid"/>
                    </a:lnB>
                    <a:solidFill>
                      <a:srgbClr val="1E53A4"/>
                    </a:solidFill>
                  </a:tcPr>
                </a:tc>
                <a:tc>
                  <a:txBody>
                    <a:bodyPr/>
                    <a:p>
                      <a:pPr indent="0" algn="ctr">
                        <a:buNone/>
                      </a:pPr>
                      <a:r>
                        <a:rPr lang="zh-CN" sz="1400">
                          <a:latin typeface="微软雅黑" panose="020B0503020204020204" pitchFamily="34" charset="-122"/>
                          <a:ea typeface="微软雅黑" panose="020B0503020204020204" pitchFamily="34" charset="-122"/>
                          <a:cs typeface="微软雅黑" panose="020B0503020204020204" pitchFamily="34" charset="-122"/>
                        </a:rPr>
                        <a:t>SaaS相关内容</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lnL w="12700">
                      <a:solidFill>
                        <a:srgbClr val="1E53A4"/>
                      </a:solidFill>
                      <a:prstDash val="solid"/>
                    </a:lnL>
                    <a:lnR w="28575">
                      <a:solidFill>
                        <a:srgbClr val="1E53A4"/>
                      </a:solidFill>
                      <a:prstDash val="solid"/>
                    </a:lnR>
                    <a:lnT w="28575">
                      <a:solidFill>
                        <a:srgbClr val="1E53A4"/>
                      </a:solidFill>
                      <a:prstDash val="solid"/>
                    </a:lnT>
                    <a:lnB w="12700">
                      <a:solidFill>
                        <a:srgbClr val="1E53A4"/>
                      </a:solidFill>
                      <a:prstDash val="solid"/>
                    </a:lnB>
                    <a:solidFill>
                      <a:srgbClr val="1E53A4"/>
                    </a:solidFill>
                  </a:tcPr>
                </a:tc>
              </a:tr>
              <a:tr h="965200">
                <a:tc>
                  <a:txBody>
                    <a:bodyPr/>
                    <a:p>
                      <a:pPr indent="0" algn="ctr">
                        <a:buNone/>
                      </a:pPr>
                      <a:r>
                        <a:rPr lang="en-US" sz="1200">
                          <a:latin typeface="微软雅黑" panose="020B0503020204020204" pitchFamily="34" charset="-122"/>
                          <a:ea typeface="微软雅黑" panose="020B0503020204020204" pitchFamily="34" charset="-122"/>
                        </a:rPr>
                        <a:t>2019.08</a:t>
                      </a:r>
                      <a:endParaRPr lang="en-US" altLang="en-US" sz="1200">
                        <a:latin typeface="微软雅黑" panose="020B0503020204020204" pitchFamily="34" charset="-122"/>
                        <a:ea typeface="微软雅黑" panose="020B0503020204020204" pitchFamily="34" charset="-122"/>
                      </a:endParaRPr>
                    </a:p>
                  </a:txBody>
                  <a:tcPr marL="12700" marR="12700" marT="12700" vert="horz" anchor="ctr">
                    <a:lnL w="28575">
                      <a:solidFill>
                        <a:srgbClr val="1E53A4"/>
                      </a:solidFill>
                      <a:prstDash val="solid"/>
                    </a:lnL>
                    <a:lnR w="12700">
                      <a:solidFill>
                        <a:srgbClr val="1E53A4"/>
                      </a:solidFill>
                      <a:prstDash val="solid"/>
                    </a:lnR>
                    <a:lnT w="12700">
                      <a:solidFill>
                        <a:srgbClr val="1E53A4"/>
                      </a:solidFill>
                      <a:prstDash val="solid"/>
                    </a:lnT>
                    <a:lnB w="12700">
                      <a:solidFill>
                        <a:srgbClr val="1E53A4"/>
                      </a:solidFill>
                      <a:prstDash val="solid"/>
                    </a:lnB>
                    <a:noFill/>
                  </a:tcPr>
                </a:tc>
                <a:tc>
                  <a:txBody>
                    <a:bodyPr/>
                    <a:p>
                      <a:pPr indent="0" algn="ctr">
                        <a:buNone/>
                      </a:pPr>
                      <a:r>
                        <a:rPr lang="zh-CN" sz="1200">
                          <a:latin typeface="微软雅黑" panose="020B0503020204020204" pitchFamily="34" charset="-122"/>
                          <a:ea typeface="微软雅黑" panose="020B0503020204020204" pitchFamily="34" charset="-122"/>
                        </a:rPr>
                        <a:t>网络安全管理局</a:t>
                      </a:r>
                      <a:endParaRPr lang="zh-CN" altLang="en-US" sz="1200">
                        <a:latin typeface="微软雅黑" panose="020B0503020204020204" pitchFamily="34" charset="-122"/>
                        <a:ea typeface="微软雅黑" panose="020B0503020204020204" pitchFamily="34" charset="-122"/>
                      </a:endParaRPr>
                    </a:p>
                  </a:txBody>
                  <a:tcPr marL="12700" marR="12700" marT="12700" vert="horz" anchor="ctr">
                    <a:lnL w="12700">
                      <a:solidFill>
                        <a:srgbClr val="1E53A4"/>
                      </a:solidFill>
                      <a:prstDash val="solid"/>
                    </a:lnL>
                    <a:lnR w="12700">
                      <a:solidFill>
                        <a:srgbClr val="1E53A4"/>
                      </a:solidFill>
                      <a:prstDash val="solid"/>
                    </a:lnR>
                    <a:lnT w="12700">
                      <a:solidFill>
                        <a:srgbClr val="1E53A4"/>
                      </a:solidFill>
                      <a:prstDash val="solid"/>
                    </a:lnT>
                    <a:lnB w="12700">
                      <a:solidFill>
                        <a:srgbClr val="1E53A4"/>
                      </a:solidFill>
                      <a:prstDash val="solid"/>
                    </a:lnB>
                    <a:noFill/>
                  </a:tcPr>
                </a:tc>
                <a:tc>
                  <a:txBody>
                    <a:bodyPr/>
                    <a:p>
                      <a:pPr indent="0" algn="ctr">
                        <a:buNone/>
                      </a:pPr>
                      <a:r>
                        <a:rPr lang="zh-CN" sz="1200">
                          <a:latin typeface="微软雅黑" panose="020B0503020204020204" pitchFamily="34" charset="-122"/>
                          <a:ea typeface="微软雅黑" panose="020B0503020204020204" pitchFamily="34" charset="-122"/>
                        </a:rPr>
                        <a:t>《加强工业互联网安全工作的指导意见》</a:t>
                      </a:r>
                      <a:endParaRPr lang="zh-CN" altLang="en-US" sz="1200">
                        <a:latin typeface="微软雅黑" panose="020B0503020204020204" pitchFamily="34" charset="-122"/>
                        <a:ea typeface="微软雅黑" panose="020B0503020204020204" pitchFamily="34" charset="-122"/>
                      </a:endParaRPr>
                    </a:p>
                  </a:txBody>
                  <a:tcPr marL="12700" marR="12700" marT="12700" vert="horz" anchor="ctr">
                    <a:lnL w="12700">
                      <a:solidFill>
                        <a:srgbClr val="1E53A4"/>
                      </a:solidFill>
                      <a:prstDash val="solid"/>
                    </a:lnL>
                    <a:lnR w="12700">
                      <a:solidFill>
                        <a:srgbClr val="1E53A4"/>
                      </a:solidFill>
                      <a:prstDash val="solid"/>
                    </a:lnR>
                    <a:lnT w="12700">
                      <a:solidFill>
                        <a:srgbClr val="1E53A4"/>
                      </a:solidFill>
                      <a:prstDash val="solid"/>
                    </a:lnT>
                    <a:lnB w="12700">
                      <a:solidFill>
                        <a:srgbClr val="1E53A4"/>
                      </a:solidFill>
                      <a:prstDash val="solid"/>
                    </a:lnB>
                    <a:noFill/>
                  </a:tcPr>
                </a:tc>
                <a:tc>
                  <a:txBody>
                    <a:bodyPr/>
                    <a:p>
                      <a:pPr indent="0">
                        <a:buNone/>
                      </a:pPr>
                      <a:r>
                        <a:rPr lang="zh-CN" sz="1200">
                          <a:latin typeface="微软雅黑" panose="020B0503020204020204" pitchFamily="34" charset="-122"/>
                          <a:ea typeface="微软雅黑" panose="020B0503020204020204" pitchFamily="34" charset="-122"/>
                          <a:cs typeface="微软雅黑" panose="020B0503020204020204" pitchFamily="34" charset="-122"/>
                        </a:rPr>
                        <a:t>强化平台和工业应用程序（APP）安全。要求工业互联网平台的建设、运营单位按照相关标准开展平台建设，在平台上线前进行安全评估，</a:t>
                      </a:r>
                      <a:r>
                        <a:rPr lang="zh-CN" sz="1200" b="1">
                          <a:solidFill>
                            <a:srgbClr val="D80C18"/>
                          </a:solidFill>
                          <a:latin typeface="微软雅黑" panose="020B0503020204020204" pitchFamily="34" charset="-122"/>
                          <a:ea typeface="微软雅黑" panose="020B0503020204020204" pitchFamily="34" charset="-122"/>
                          <a:cs typeface="微软雅黑" panose="020B0503020204020204" pitchFamily="34" charset="-122"/>
                        </a:rPr>
                        <a:t>针对边缘层、IaaS层（云基础设施）、平台层（工业PaaS）、应用层（工业SaaS）分层部署安全防护措施。</a:t>
                      </a:r>
                      <a:endParaRPr lang="zh-CN" altLang="en-US" sz="1200" b="1">
                        <a:solidFill>
                          <a:srgbClr val="D80C18"/>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lnL w="12700">
                      <a:solidFill>
                        <a:srgbClr val="1E53A4"/>
                      </a:solidFill>
                      <a:prstDash val="solid"/>
                    </a:lnL>
                    <a:lnR w="28575">
                      <a:solidFill>
                        <a:srgbClr val="1E53A4"/>
                      </a:solidFill>
                      <a:prstDash val="solid"/>
                    </a:lnR>
                    <a:lnT w="12700">
                      <a:solidFill>
                        <a:srgbClr val="1E53A4"/>
                      </a:solidFill>
                      <a:prstDash val="solid"/>
                    </a:lnT>
                    <a:lnB w="12700">
                      <a:solidFill>
                        <a:srgbClr val="1E53A4"/>
                      </a:solidFill>
                      <a:prstDash val="solid"/>
                    </a:lnB>
                    <a:noFill/>
                  </a:tcPr>
                </a:tc>
              </a:tr>
              <a:tr h="1207770">
                <a:tc>
                  <a:txBody>
                    <a:bodyPr/>
                    <a:p>
                      <a:pPr indent="0" algn="ctr">
                        <a:buNone/>
                      </a:pPr>
                      <a:r>
                        <a:rPr lang="en-US" sz="1200">
                          <a:latin typeface="微软雅黑" panose="020B0503020204020204" pitchFamily="34" charset="-122"/>
                          <a:ea typeface="微软雅黑" panose="020B0503020204020204" pitchFamily="34" charset="-122"/>
                        </a:rPr>
                        <a:t>2018.07</a:t>
                      </a:r>
                      <a:endParaRPr lang="en-US" altLang="en-US" sz="1200">
                        <a:latin typeface="微软雅黑" panose="020B0503020204020204" pitchFamily="34" charset="-122"/>
                        <a:ea typeface="微软雅黑" panose="020B0503020204020204" pitchFamily="34" charset="-122"/>
                      </a:endParaRPr>
                    </a:p>
                  </a:txBody>
                  <a:tcPr marL="12700" marR="12700" marT="12700" vert="horz" anchor="ctr">
                    <a:lnL w="28575">
                      <a:solidFill>
                        <a:srgbClr val="1E53A4"/>
                      </a:solidFill>
                      <a:prstDash val="solid"/>
                    </a:lnL>
                    <a:lnR w="12700">
                      <a:solidFill>
                        <a:srgbClr val="1E53A4"/>
                      </a:solidFill>
                      <a:prstDash val="solid"/>
                    </a:lnR>
                    <a:lnT w="12700">
                      <a:solidFill>
                        <a:srgbClr val="1E53A4"/>
                      </a:solidFill>
                      <a:prstDash val="solid"/>
                    </a:lnT>
                    <a:lnB w="12700">
                      <a:solidFill>
                        <a:srgbClr val="1E53A4"/>
                      </a:solidFill>
                      <a:prstDash val="solid"/>
                    </a:lnB>
                    <a:noFill/>
                  </a:tcPr>
                </a:tc>
                <a:tc>
                  <a:txBody>
                    <a:bodyPr/>
                    <a:p>
                      <a:pPr indent="0" algn="ctr">
                        <a:buNone/>
                      </a:pPr>
                      <a:r>
                        <a:rPr lang="zh-CN" sz="1200">
                          <a:latin typeface="微软雅黑" panose="020B0503020204020204" pitchFamily="34" charset="-122"/>
                          <a:ea typeface="微软雅黑" panose="020B0503020204020204" pitchFamily="34" charset="-122"/>
                        </a:rPr>
                        <a:t>工信部</a:t>
                      </a:r>
                      <a:endParaRPr lang="zh-CN" altLang="en-US" sz="1200">
                        <a:latin typeface="微软雅黑" panose="020B0503020204020204" pitchFamily="34" charset="-122"/>
                        <a:ea typeface="微软雅黑" panose="020B0503020204020204" pitchFamily="34" charset="-122"/>
                      </a:endParaRPr>
                    </a:p>
                  </a:txBody>
                  <a:tcPr marL="12700" marR="12700" marT="12700" vert="horz" anchor="ctr">
                    <a:lnL w="12700">
                      <a:solidFill>
                        <a:srgbClr val="1E53A4"/>
                      </a:solidFill>
                      <a:prstDash val="solid"/>
                    </a:lnL>
                    <a:lnR w="12700">
                      <a:solidFill>
                        <a:srgbClr val="1E53A4"/>
                      </a:solidFill>
                      <a:prstDash val="solid"/>
                    </a:lnR>
                    <a:lnT w="12700">
                      <a:solidFill>
                        <a:srgbClr val="1E53A4"/>
                      </a:solidFill>
                      <a:prstDash val="solid"/>
                    </a:lnT>
                    <a:lnB w="12700">
                      <a:solidFill>
                        <a:srgbClr val="1E53A4"/>
                      </a:solidFill>
                      <a:prstDash val="solid"/>
                    </a:lnB>
                    <a:noFill/>
                  </a:tcPr>
                </a:tc>
                <a:tc>
                  <a:txBody>
                    <a:bodyPr/>
                    <a:p>
                      <a:pPr indent="0" algn="ctr">
                        <a:buNone/>
                      </a:pPr>
                      <a:r>
                        <a:rPr lang="zh-CN" sz="1200">
                          <a:latin typeface="微软雅黑" panose="020B0503020204020204" pitchFamily="34" charset="-122"/>
                          <a:ea typeface="微软雅黑" panose="020B0503020204020204" pitchFamily="34" charset="-122"/>
                          <a:cs typeface="微软雅黑" panose="020B0503020204020204" pitchFamily="34" charset="-122"/>
                        </a:rPr>
                        <a:t>《推动企业上云实施指南（2018-2020年）》</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lnL w="12700">
                      <a:solidFill>
                        <a:srgbClr val="1E53A4"/>
                      </a:solidFill>
                      <a:prstDash val="solid"/>
                    </a:lnL>
                    <a:lnR w="12700">
                      <a:solidFill>
                        <a:srgbClr val="1E53A4"/>
                      </a:solidFill>
                      <a:prstDash val="solid"/>
                    </a:lnR>
                    <a:lnT w="12700">
                      <a:solidFill>
                        <a:srgbClr val="1E53A4"/>
                      </a:solidFill>
                      <a:prstDash val="solid"/>
                    </a:lnT>
                    <a:lnB w="12700">
                      <a:solidFill>
                        <a:srgbClr val="1E53A4"/>
                      </a:solidFill>
                      <a:prstDash val="solid"/>
                    </a:lnB>
                    <a:noFill/>
                  </a:tcPr>
                </a:tc>
                <a:tc>
                  <a:txBody>
                    <a:bodyPr/>
                    <a:p>
                      <a:pPr indent="0">
                        <a:buNone/>
                      </a:pPr>
                      <a:r>
                        <a:rPr lang="zh-CN" sz="1200">
                          <a:latin typeface="微软雅黑" panose="020B0503020204020204" pitchFamily="34" charset="-122"/>
                          <a:ea typeface="微软雅黑" panose="020B0503020204020204" pitchFamily="34" charset="-122"/>
                          <a:cs typeface="微软雅黑" panose="020B0503020204020204" pitchFamily="34" charset="-122"/>
                        </a:rPr>
                        <a:t>提升支撑服务能力：鼓励软件和信息技术服务企业加速向云计算转型，针对不同行业、不同企业差异化需求，基于云计算平台开展产品、服务和解决方案的开发测试，加快丰富云计算产品服务供给。</a:t>
                      </a:r>
                      <a:r>
                        <a:rPr lang="zh-CN" sz="1200" b="1">
                          <a:solidFill>
                            <a:srgbClr val="D80C18"/>
                          </a:solidFill>
                          <a:latin typeface="微软雅黑" panose="020B0503020204020204" pitchFamily="34" charset="-122"/>
                          <a:ea typeface="微软雅黑" panose="020B0503020204020204" pitchFamily="34" charset="-122"/>
                          <a:cs typeface="微软雅黑" panose="020B0503020204020204" pitchFamily="34" charset="-122"/>
                        </a:rPr>
                        <a:t>积极发展协同办公、生产管理、财务管理、营销管理、人力资源管理等各类SaaS服务，为上云企业提供业务支撑。</a:t>
                      </a:r>
                      <a:endParaRPr lang="zh-CN" altLang="en-US" sz="1200" b="1">
                        <a:solidFill>
                          <a:srgbClr val="D80C18"/>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lnL w="12700">
                      <a:solidFill>
                        <a:srgbClr val="1E53A4"/>
                      </a:solidFill>
                      <a:prstDash val="solid"/>
                    </a:lnL>
                    <a:lnR w="28575">
                      <a:solidFill>
                        <a:srgbClr val="1E53A4"/>
                      </a:solidFill>
                      <a:prstDash val="solid"/>
                    </a:lnR>
                    <a:lnT w="12700">
                      <a:solidFill>
                        <a:srgbClr val="1E53A4"/>
                      </a:solidFill>
                      <a:prstDash val="solid"/>
                    </a:lnT>
                    <a:lnB w="12700">
                      <a:solidFill>
                        <a:srgbClr val="1E53A4"/>
                      </a:solidFill>
                      <a:prstDash val="solid"/>
                    </a:lnB>
                    <a:noFill/>
                  </a:tcPr>
                </a:tc>
              </a:tr>
              <a:tr h="965200">
                <a:tc>
                  <a:txBody>
                    <a:bodyPr/>
                    <a:p>
                      <a:pPr indent="0" algn="ctr">
                        <a:buNone/>
                      </a:pPr>
                      <a:r>
                        <a:rPr lang="en-US" sz="1200">
                          <a:latin typeface="微软雅黑" panose="020B0503020204020204" pitchFamily="34" charset="-122"/>
                          <a:ea typeface="微软雅黑" panose="020B0503020204020204" pitchFamily="34" charset="-122"/>
                        </a:rPr>
                        <a:t>2017.04</a:t>
                      </a:r>
                      <a:endParaRPr lang="en-US" altLang="en-US" sz="1200">
                        <a:latin typeface="微软雅黑" panose="020B0503020204020204" pitchFamily="34" charset="-122"/>
                        <a:ea typeface="微软雅黑" panose="020B0503020204020204" pitchFamily="34" charset="-122"/>
                      </a:endParaRPr>
                    </a:p>
                  </a:txBody>
                  <a:tcPr marL="12700" marR="12700" marT="12700" vert="horz" anchor="ctr">
                    <a:lnL w="28575">
                      <a:solidFill>
                        <a:srgbClr val="1E53A4"/>
                      </a:solidFill>
                      <a:prstDash val="solid"/>
                    </a:lnL>
                    <a:lnR w="12700">
                      <a:solidFill>
                        <a:srgbClr val="1E53A4"/>
                      </a:solidFill>
                      <a:prstDash val="solid"/>
                    </a:lnR>
                    <a:lnT w="12700">
                      <a:solidFill>
                        <a:srgbClr val="1E53A4"/>
                      </a:solidFill>
                      <a:prstDash val="solid"/>
                    </a:lnT>
                    <a:lnB w="28575">
                      <a:solidFill>
                        <a:srgbClr val="1E53A4"/>
                      </a:solidFill>
                      <a:prstDash val="solid"/>
                    </a:lnB>
                    <a:noFill/>
                  </a:tcPr>
                </a:tc>
                <a:tc>
                  <a:txBody>
                    <a:bodyPr/>
                    <a:p>
                      <a:pPr indent="0" algn="ctr">
                        <a:buNone/>
                      </a:pPr>
                      <a:r>
                        <a:rPr lang="zh-CN" sz="1200">
                          <a:latin typeface="微软雅黑" panose="020B0503020204020204" pitchFamily="34" charset="-122"/>
                          <a:ea typeface="微软雅黑" panose="020B0503020204020204" pitchFamily="34" charset="-122"/>
                        </a:rPr>
                        <a:t>工信部</a:t>
                      </a:r>
                      <a:endParaRPr lang="zh-CN" altLang="en-US" sz="1200">
                        <a:latin typeface="微软雅黑" panose="020B0503020204020204" pitchFamily="34" charset="-122"/>
                        <a:ea typeface="微软雅黑" panose="020B0503020204020204" pitchFamily="34" charset="-122"/>
                      </a:endParaRPr>
                    </a:p>
                  </a:txBody>
                  <a:tcPr marL="12700" marR="12700" marT="12700" vert="horz" anchor="ctr">
                    <a:lnL w="12700">
                      <a:solidFill>
                        <a:srgbClr val="1E53A4"/>
                      </a:solidFill>
                      <a:prstDash val="solid"/>
                    </a:lnL>
                    <a:lnR w="12700">
                      <a:solidFill>
                        <a:srgbClr val="1E53A4"/>
                      </a:solidFill>
                      <a:prstDash val="solid"/>
                    </a:lnR>
                    <a:lnT w="12700">
                      <a:solidFill>
                        <a:srgbClr val="1E53A4"/>
                      </a:solidFill>
                      <a:prstDash val="solid"/>
                    </a:lnT>
                    <a:lnB w="28575">
                      <a:solidFill>
                        <a:srgbClr val="1E53A4"/>
                      </a:solidFill>
                      <a:prstDash val="solid"/>
                    </a:lnB>
                    <a:noFill/>
                  </a:tcPr>
                </a:tc>
                <a:tc>
                  <a:txBody>
                    <a:bodyPr/>
                    <a:p>
                      <a:pPr indent="0" algn="ctr">
                        <a:buNone/>
                      </a:pPr>
                      <a:r>
                        <a:rPr lang="zh-CN" sz="1200">
                          <a:latin typeface="微软雅黑" panose="020B0503020204020204" pitchFamily="34" charset="-122"/>
                          <a:ea typeface="微软雅黑" panose="020B0503020204020204" pitchFamily="34" charset="-122"/>
                          <a:cs typeface="微软雅黑" panose="020B0503020204020204" pitchFamily="34" charset="-122"/>
                        </a:rPr>
                        <a:t>《云计算发展三年行动计划（2017-2019年）》</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lnL w="12700">
                      <a:solidFill>
                        <a:srgbClr val="1E53A4"/>
                      </a:solidFill>
                      <a:prstDash val="solid"/>
                    </a:lnL>
                    <a:lnR w="12700">
                      <a:solidFill>
                        <a:srgbClr val="1E53A4"/>
                      </a:solidFill>
                      <a:prstDash val="solid"/>
                    </a:lnR>
                    <a:lnT w="12700">
                      <a:solidFill>
                        <a:srgbClr val="1E53A4"/>
                      </a:solidFill>
                      <a:prstDash val="solid"/>
                    </a:lnT>
                    <a:lnB w="28575">
                      <a:solidFill>
                        <a:srgbClr val="1E53A4"/>
                      </a:solidFill>
                      <a:prstDash val="solid"/>
                    </a:lnB>
                    <a:noFill/>
                  </a:tcPr>
                </a:tc>
                <a:tc>
                  <a:txBody>
                    <a:bodyPr/>
                    <a:p>
                      <a:pPr indent="0">
                        <a:buNone/>
                      </a:pPr>
                      <a:r>
                        <a:rPr lang="zh-CN" sz="1200">
                          <a:latin typeface="微软雅黑" panose="020B0503020204020204" pitchFamily="34" charset="-122"/>
                          <a:ea typeface="微软雅黑" panose="020B0503020204020204" pitchFamily="34" charset="-122"/>
                          <a:cs typeface="微软雅黑" panose="020B0503020204020204" pitchFamily="34" charset="-122"/>
                        </a:rPr>
                        <a:t>支持软件企业向云计算转型：</a:t>
                      </a:r>
                      <a:r>
                        <a:rPr lang="zh-CN" sz="1200" b="1">
                          <a:solidFill>
                            <a:srgbClr val="D80C18"/>
                          </a:solidFill>
                          <a:latin typeface="微软雅黑" panose="020B0503020204020204" pitchFamily="34" charset="-122"/>
                          <a:ea typeface="微软雅黑" panose="020B0503020204020204" pitchFamily="34" charset="-122"/>
                          <a:cs typeface="微软雅黑" panose="020B0503020204020204" pitchFamily="34" charset="-122"/>
                        </a:rPr>
                        <a:t>加速向云计算转型，丰富完善办公、生产管理、财务管理、营销管理、人力资源管理等企业级SaaS服务</a:t>
                      </a:r>
                      <a:r>
                        <a:rPr lang="zh-CN" sz="1200">
                          <a:solidFill>
                            <a:srgbClr val="D80C18"/>
                          </a:solidFill>
                          <a:latin typeface="微软雅黑" panose="020B0503020204020204" pitchFamily="34" charset="-122"/>
                          <a:ea typeface="微软雅黑" panose="020B0503020204020204" pitchFamily="34" charset="-122"/>
                          <a:cs typeface="微软雅黑" panose="020B0503020204020204" pitchFamily="34" charset="-122"/>
                        </a:rPr>
                        <a:t>，</a:t>
                      </a:r>
                      <a:r>
                        <a:rPr lang="zh-CN" sz="1200">
                          <a:latin typeface="微软雅黑" panose="020B0503020204020204" pitchFamily="34" charset="-122"/>
                          <a:ea typeface="微软雅黑" panose="020B0503020204020204" pitchFamily="34" charset="-122"/>
                          <a:cs typeface="微软雅黑" panose="020B0503020204020204" pitchFamily="34" charset="-122"/>
                        </a:rPr>
                        <a:t>发展面向个人信息存储、家居生活、学习娱乐的云服务，培育信息消费新热点。</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lnL w="12700">
                      <a:solidFill>
                        <a:srgbClr val="1E53A4"/>
                      </a:solidFill>
                      <a:prstDash val="solid"/>
                    </a:lnL>
                    <a:lnR w="28575">
                      <a:solidFill>
                        <a:srgbClr val="1E53A4"/>
                      </a:solidFill>
                      <a:prstDash val="solid"/>
                    </a:lnR>
                    <a:lnT w="12700">
                      <a:solidFill>
                        <a:srgbClr val="1E53A4"/>
                      </a:solidFill>
                      <a:prstDash val="solid"/>
                    </a:lnT>
                    <a:lnB w="28575">
                      <a:solidFill>
                        <a:srgbClr val="1E53A4"/>
                      </a:solidFill>
                      <a:prstDash val="solid"/>
                    </a:lnB>
                    <a:noFill/>
                  </a:tcPr>
                </a:tc>
              </a:tr>
            </a:tbl>
          </a:graphicData>
        </a:graphic>
      </p:graphicFrame>
      <p:grpSp>
        <p:nvGrpSpPr>
          <p:cNvPr id="8" name="组合 7"/>
          <p:cNvGrpSpPr/>
          <p:nvPr/>
        </p:nvGrpSpPr>
        <p:grpSpPr>
          <a:xfrm>
            <a:off x="971550" y="1146810"/>
            <a:ext cx="10332085" cy="883920"/>
            <a:chOff x="1660" y="1796"/>
            <a:chExt cx="17008" cy="1392"/>
          </a:xfrm>
        </p:grpSpPr>
        <p:grpSp>
          <p:nvGrpSpPr>
            <p:cNvPr id="6" name="组合 5"/>
            <p:cNvGrpSpPr/>
            <p:nvPr/>
          </p:nvGrpSpPr>
          <p:grpSpPr>
            <a:xfrm>
              <a:off x="1731" y="1796"/>
              <a:ext cx="16866" cy="1393"/>
              <a:chOff x="953658" y="1140486"/>
              <a:chExt cx="10709910" cy="884555"/>
            </a:xfrm>
          </p:grpSpPr>
          <p:sp>
            <p:nvSpPr>
              <p:cNvPr id="7" name="标题 4"/>
              <p:cNvSpPr txBox="1"/>
              <p:nvPr/>
            </p:nvSpPr>
            <p:spPr>
              <a:xfrm>
                <a:off x="2427493" y="1140486"/>
                <a:ext cx="9236075" cy="88455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just">
                  <a:lnSpc>
                    <a:spcPct val="110000"/>
                  </a:lnSpc>
                  <a:spcBef>
                    <a:spcPts val="0"/>
                  </a:spcBef>
                  <a:spcAft>
                    <a:spcPts val="0"/>
                  </a:spcAft>
                </a:pPr>
                <a:r>
                  <a:rPr lang="zh-CN" altLang="en-US" sz="1400" b="1" dirty="0">
                    <a:solidFill>
                      <a:srgbClr val="D80C18"/>
                    </a:solidFill>
                    <a:latin typeface="微软雅黑" panose="020B0503020204020204" pitchFamily="34" charset="-122"/>
                    <a:ea typeface="微软雅黑" panose="020B0503020204020204" pitchFamily="34" charset="-122"/>
                    <a:cs typeface="微软雅黑" panose="020B0503020204020204" pitchFamily="34" charset="-122"/>
                    <a:sym typeface="+mn-ea"/>
                  </a:rPr>
                  <a:t>Software-as-a-service（软件即服务）</a:t>
                </a:r>
                <a:r>
                  <a:rPr lang="en-US" altLang="zh-CN" sz="1400" b="1" dirty="0">
                    <a:solidFill>
                      <a:srgbClr val="D80C18"/>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b="1" dirty="0">
                    <a:solidFill>
                      <a:srgbClr val="D80C18"/>
                    </a:solidFill>
                    <a:latin typeface="微软雅黑" panose="020B0503020204020204" pitchFamily="34" charset="-122"/>
                    <a:ea typeface="微软雅黑" panose="020B0503020204020204" pitchFamily="34" charset="-122"/>
                    <a:cs typeface="微软雅黑" panose="020B0503020204020204" pitchFamily="34" charset="-122"/>
                    <a:sym typeface="+mn-ea"/>
                  </a:rPr>
                  <a:t>即以软件的形式，提供</a:t>
                </a:r>
                <a:r>
                  <a:rPr lang="en-US" altLang="zh-CN" sz="1400" b="1" dirty="0">
                    <a:solidFill>
                      <a:srgbClr val="D80C18"/>
                    </a:solidFill>
                    <a:latin typeface="微软雅黑" panose="020B0503020204020204" pitchFamily="34" charset="-122"/>
                    <a:ea typeface="微软雅黑" panose="020B0503020204020204" pitchFamily="34" charset="-122"/>
                    <a:cs typeface="微软雅黑" panose="020B0503020204020204" pitchFamily="34" charset="-122"/>
                    <a:sym typeface="+mn-ea"/>
                  </a:rPr>
                  <a:t>解决特定需求的、开箱即用的</a:t>
                </a:r>
                <a:r>
                  <a:rPr lang="zh-CN" altLang="en-US" sz="1400" b="1" dirty="0">
                    <a:solidFill>
                      <a:srgbClr val="D80C18"/>
                    </a:solidFill>
                    <a:latin typeface="微软雅黑" panose="020B0503020204020204" pitchFamily="34" charset="-122"/>
                    <a:ea typeface="微软雅黑" panose="020B0503020204020204" pitchFamily="34" charset="-122"/>
                    <a:cs typeface="微软雅黑" panose="020B0503020204020204" pitchFamily="34" charset="-122"/>
                    <a:sym typeface="+mn-ea"/>
                  </a:rPr>
                  <a:t>服务。</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rPr>
                  <a:t>SaaS</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供应商将应用软件统一部署在自己的服务器上，客户可以根据实际需求，通过互联网定购所需的应用软件服务，按定购的量或者时间向供应商支付费用，从而获得Saas平台供应商提供的服务。</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9" name="矩形 8"/>
              <p:cNvSpPr/>
              <p:nvPr/>
            </p:nvSpPr>
            <p:spPr>
              <a:xfrm>
                <a:off x="953658" y="1258764"/>
                <a:ext cx="1440000" cy="648000"/>
              </a:xfrm>
              <a:prstGeom prst="rect">
                <a:avLst/>
              </a:prstGeom>
              <a:solidFill>
                <a:schemeClr val="accent4">
                  <a:lumMod val="40000"/>
                  <a:lumOff val="6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0288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SaaS</a:t>
                </a:r>
                <a:endParaRPr lang="en-US" sz="2000" b="1" dirty="0">
                  <a:solidFill>
                    <a:srgbClr val="00288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grpSp>
        <p:cxnSp>
          <p:nvCxnSpPr>
            <p:cNvPr id="58" name="直接连接符 57"/>
            <p:cNvCxnSpPr/>
            <p:nvPr/>
          </p:nvCxnSpPr>
          <p:spPr>
            <a:xfrm>
              <a:off x="1660" y="3070"/>
              <a:ext cx="17008" cy="0"/>
            </a:xfrm>
            <a:prstGeom prst="line">
              <a:avLst/>
            </a:prstGeom>
            <a:ln>
              <a:solidFill>
                <a:srgbClr val="1E53A4"/>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p:cNvSpPr>
            <a:spLocks noGrp="1"/>
          </p:cNvSpPr>
          <p:nvPr>
            <p:ph type="title"/>
          </p:nvPr>
        </p:nvSpPr>
        <p:spPr>
          <a:xfrm>
            <a:off x="454661" y="457200"/>
            <a:ext cx="11277600" cy="450962"/>
          </a:xfrm>
        </p:spPr>
        <p:txBody>
          <a:bodyPr>
            <a:normAutofit fontScale="90000"/>
          </a:bodyPr>
          <a:p>
            <a:r>
              <a:rPr lang="en-US" altLang="zh-CN" b="1" dirty="0">
                <a:ea typeface="微软雅黑" panose="020B0503020204020204" pitchFamily="34" charset="-122"/>
                <a:cs typeface="+mn-ea"/>
                <a:sym typeface="Arial" panose="020B0604020202090204" pitchFamily="34" charset="0"/>
              </a:rPr>
              <a:t>SaaS</a:t>
            </a:r>
            <a:r>
              <a:rPr lang="zh-CN" altLang="en-US" b="1" dirty="0">
                <a:ea typeface="微软雅黑" panose="020B0503020204020204" pitchFamily="34" charset="-122"/>
                <a:cs typeface="+mn-ea"/>
                <a:sym typeface="Arial" panose="020B0604020202090204" pitchFamily="34" charset="0"/>
              </a:rPr>
              <a:t>行业的产品分类</a:t>
            </a:r>
            <a:endParaRPr lang="zh-CN" altLang="en-US" b="1" dirty="0">
              <a:ea typeface="微软雅黑" panose="020B0503020204020204" pitchFamily="34" charset="-122"/>
              <a:cs typeface="+mn-ea"/>
              <a:sym typeface="Arial" panose="020B0604020202090204" pitchFamily="34" charset="0"/>
            </a:endParaRPr>
          </a:p>
        </p:txBody>
      </p:sp>
      <p:sp>
        <p:nvSpPr>
          <p:cNvPr id="2" name="灯片编号占位符 1"/>
          <p:cNvSpPr>
            <a:spLocks noGrp="1"/>
          </p:cNvSpPr>
          <p:nvPr>
            <p:ph type="sldNum" sz="quarter" idx="16"/>
          </p:nvPr>
        </p:nvSpPr>
        <p:spPr/>
        <p:txBody>
          <a:bodyPr/>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67" name="矩形 66"/>
          <p:cNvSpPr/>
          <p:nvPr/>
        </p:nvSpPr>
        <p:spPr>
          <a:xfrm>
            <a:off x="1544955" y="1670050"/>
            <a:ext cx="8843010" cy="3378835"/>
          </a:xfrm>
          <a:prstGeom prst="rect">
            <a:avLst/>
          </a:prstGeom>
          <a:solidFill>
            <a:schemeClr val="bg1"/>
          </a:solidFill>
          <a:ln>
            <a:noFill/>
          </a:ln>
          <a:effectLst>
            <a:outerShdw blurRad="38100" algn="ctr" rotWithShape="0">
              <a:srgbClr val="92929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200">
              <a:solidFill>
                <a:srgbClr val="1E53A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45" name="标题 4"/>
          <p:cNvSpPr txBox="1"/>
          <p:nvPr/>
        </p:nvSpPr>
        <p:spPr>
          <a:xfrm>
            <a:off x="2757170" y="1912620"/>
            <a:ext cx="1818640" cy="50482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2800" b="1" dirty="0">
                <a:latin typeface="微软雅黑" panose="020B0503020204020204" pitchFamily="34" charset="-122"/>
                <a:ea typeface="微软雅黑" panose="020B0503020204020204" pitchFamily="34" charset="-122"/>
                <a:cs typeface="+mn-ea"/>
                <a:sym typeface="Arial" panose="020B0604020202090204" pitchFamily="34" charset="0"/>
              </a:rPr>
              <a:t>通用型</a:t>
            </a:r>
            <a:endParaRPr lang="zh-CN" altLang="en-US" sz="2800" b="1"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46" name="标题 4"/>
          <p:cNvSpPr txBox="1"/>
          <p:nvPr/>
        </p:nvSpPr>
        <p:spPr>
          <a:xfrm>
            <a:off x="7733030" y="1912620"/>
            <a:ext cx="1369060" cy="50482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2800" b="1" dirty="0">
                <a:latin typeface="微软雅黑" panose="020B0503020204020204" pitchFamily="34" charset="-122"/>
                <a:ea typeface="微软雅黑" panose="020B0503020204020204" pitchFamily="34" charset="-122"/>
                <a:cs typeface="+mn-ea"/>
                <a:sym typeface="Arial" panose="020B0604020202090204" pitchFamily="34" charset="0"/>
              </a:rPr>
              <a:t>行业型</a:t>
            </a:r>
            <a:endParaRPr lang="zh-CN" altLang="en-US" sz="2800" b="1"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47" name="标题 4"/>
          <p:cNvSpPr txBox="1"/>
          <p:nvPr/>
        </p:nvSpPr>
        <p:spPr>
          <a:xfrm>
            <a:off x="5659755" y="1912620"/>
            <a:ext cx="723265" cy="504825"/>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en-US" altLang="zh-CN" b="1" dirty="0">
                <a:solidFill>
                  <a:srgbClr val="D80C18"/>
                </a:solidFill>
                <a:latin typeface="微软雅黑" panose="020B0503020204020204" pitchFamily="34" charset="-122"/>
                <a:ea typeface="微软雅黑" panose="020B0503020204020204" pitchFamily="34" charset="-122"/>
                <a:cs typeface="+mn-ea"/>
                <a:sym typeface="Arial" panose="020B0604020202090204" pitchFamily="34" charset="0"/>
              </a:rPr>
              <a:t>VS</a:t>
            </a:r>
            <a:endParaRPr lang="en-US" altLang="zh-CN" b="1" dirty="0">
              <a:solidFill>
                <a:srgbClr val="D80C18"/>
              </a:solidFill>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48" name="标题 4"/>
          <p:cNvSpPr txBox="1"/>
          <p:nvPr/>
        </p:nvSpPr>
        <p:spPr>
          <a:xfrm>
            <a:off x="1913890" y="2811780"/>
            <a:ext cx="3504565" cy="41656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just">
              <a:lnSpc>
                <a:spcPct val="120000"/>
              </a:lnSpc>
            </a:pP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核心：也叫工具型，满足各行各业通用需求的产品，通常包括管理工具和技术工具，如人力资源、客户关系维护和财务管理等。</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49" name="标题 4"/>
          <p:cNvSpPr txBox="1"/>
          <p:nvPr/>
        </p:nvSpPr>
        <p:spPr>
          <a:xfrm>
            <a:off x="6770370" y="2712720"/>
            <a:ext cx="3181985" cy="41656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just">
              <a:lnSpc>
                <a:spcPct val="120000"/>
              </a:lnSpc>
            </a:pP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核心：也叫业务型，满足某一行业专项业务发展需求的产品，如零售电商、医疗、餐饮、教育、物流、汽车和金融等。</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50" name="标题 4"/>
          <p:cNvSpPr txBox="1"/>
          <p:nvPr/>
        </p:nvSpPr>
        <p:spPr>
          <a:xfrm>
            <a:off x="1913255" y="3742690"/>
            <a:ext cx="3505200" cy="97155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just">
              <a:lnSpc>
                <a:spcPct val="120000"/>
              </a:lnSpc>
            </a:pP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代表产品：金蝶云（</a:t>
            </a:r>
            <a:r>
              <a:rPr lang="en-US" altLang="zh-CN" sz="1400" dirty="0">
                <a:latin typeface="微软雅黑" panose="020B0503020204020204" pitchFamily="34" charset="-122"/>
                <a:ea typeface="微软雅黑" panose="020B0503020204020204" pitchFamily="34" charset="-122"/>
                <a:cs typeface="+mn-ea"/>
                <a:sym typeface="Arial" panose="020B0604020202090204" pitchFamily="34" charset="0"/>
              </a:rPr>
              <a:t>ERP</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）、企业微信（</a:t>
            </a:r>
            <a:r>
              <a:rPr lang="en-US" altLang="zh-CN" sz="1400" dirty="0">
                <a:latin typeface="微软雅黑" panose="020B0503020204020204" pitchFamily="34" charset="-122"/>
                <a:ea typeface="微软雅黑" panose="020B0503020204020204" pitchFamily="34" charset="-122"/>
                <a:cs typeface="+mn-ea"/>
                <a:sym typeface="Arial" panose="020B0604020202090204" pitchFamily="34" charset="0"/>
              </a:rPr>
              <a:t>OA</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协同）、肯耐珂萨（</a:t>
            </a:r>
            <a:r>
              <a:rPr lang="en-US" altLang="zh-CN" sz="1400" dirty="0">
                <a:latin typeface="微软雅黑" panose="020B0503020204020204" pitchFamily="34" charset="-122"/>
                <a:ea typeface="微软雅黑" panose="020B0503020204020204" pitchFamily="34" charset="-122"/>
                <a:cs typeface="+mn-ea"/>
                <a:sym typeface="Arial" panose="020B0604020202090204" pitchFamily="34" charset="0"/>
              </a:rPr>
              <a:t>HRM</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）、纷享销客（</a:t>
            </a:r>
            <a:r>
              <a:rPr lang="en-US" altLang="zh-CN" sz="1400" dirty="0">
                <a:latin typeface="微软雅黑" panose="020B0503020204020204" pitchFamily="34" charset="-122"/>
                <a:ea typeface="微软雅黑" panose="020B0503020204020204" pitchFamily="34" charset="-122"/>
                <a:cs typeface="+mn-ea"/>
                <a:sym typeface="Arial" panose="020B0604020202090204" pitchFamily="34" charset="0"/>
              </a:rPr>
              <a:t>CRM</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）、分贝通（财税管理）、诸葛（数据分析）和上上签（电子签名）等。</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61" name="标题 4"/>
          <p:cNvSpPr txBox="1"/>
          <p:nvPr/>
        </p:nvSpPr>
        <p:spPr>
          <a:xfrm>
            <a:off x="6664960" y="3672840"/>
            <a:ext cx="3505200" cy="97155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just">
              <a:lnSpc>
                <a:spcPct val="120000"/>
              </a:lnSpc>
            </a:pP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代表产品：京东云（零售电商）、金融壹账通（金融）、美味不用等（餐饮）、运立方（物流）、熙康（医疗）、云朵课堂（教育）、车车云（汽车）、青橙科技（健身）、小满（外贸）和番茄来了（酒旅）等。</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en-US" altLang="zh-CN" b="1" dirty="0">
                <a:ea typeface="微软雅黑" panose="020B0503020204020204" pitchFamily="34" charset="-122"/>
                <a:cs typeface="+mn-ea"/>
                <a:sym typeface="Arial" panose="020B0604020202090204" pitchFamily="34" charset="0"/>
              </a:rPr>
              <a:t>SaaS</a:t>
            </a:r>
            <a:r>
              <a:rPr lang="zh-CN" altLang="en-US" b="1" dirty="0">
                <a:ea typeface="微软雅黑" panose="020B0503020204020204" pitchFamily="34" charset="-122"/>
                <a:cs typeface="+mn-ea"/>
                <a:sym typeface="Arial" panose="020B0604020202090204" pitchFamily="34" charset="0"/>
              </a:rPr>
              <a:t>行业的市场规模</a:t>
            </a:r>
            <a:endParaRPr lang="zh-CN" altLang="en-US" b="1" dirty="0">
              <a:ea typeface="微软雅黑" panose="020B0503020204020204" pitchFamily="34" charset="-122"/>
              <a:cs typeface="+mn-ea"/>
              <a:sym typeface="Arial" panose="020B0604020202090204" pitchFamily="34" charset="0"/>
            </a:endParaRPr>
          </a:p>
        </p:txBody>
      </p:sp>
      <p:graphicFrame>
        <p:nvGraphicFramePr>
          <p:cNvPr id="2" name="图表 1"/>
          <p:cNvGraphicFramePr/>
          <p:nvPr/>
        </p:nvGraphicFramePr>
        <p:xfrm>
          <a:off x="454660" y="1335405"/>
          <a:ext cx="4008120" cy="3466465"/>
        </p:xfrm>
        <a:graphic>
          <a:graphicData uri="http://schemas.openxmlformats.org/drawingml/2006/chart">
            <c:chart xmlns:c="http://schemas.openxmlformats.org/drawingml/2006/chart" xmlns:r="http://schemas.openxmlformats.org/officeDocument/2006/relationships" r:id="rId1"/>
          </a:graphicData>
        </a:graphic>
      </p:graphicFrame>
      <p:sp>
        <p:nvSpPr>
          <p:cNvPr id="57" name="文本框 37"/>
          <p:cNvSpPr txBox="1"/>
          <p:nvPr/>
        </p:nvSpPr>
        <p:spPr>
          <a:xfrm>
            <a:off x="9570085" y="6353175"/>
            <a:ext cx="1586230" cy="252730"/>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05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来源：艾瑞咨询（</a:t>
            </a:r>
            <a:r>
              <a:rPr lang="en-US" altLang="zh-CN" sz="105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2019</a:t>
            </a:r>
            <a:r>
              <a:rPr lang="zh-CN" altLang="en-US" sz="105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a:t>
            </a:r>
            <a:endParaRPr lang="zh-CN" altLang="en-US" sz="105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endParaRPr>
          </a:p>
        </p:txBody>
      </p:sp>
      <p:graphicFrame>
        <p:nvGraphicFramePr>
          <p:cNvPr id="7" name="图表 6"/>
          <p:cNvGraphicFramePr/>
          <p:nvPr/>
        </p:nvGraphicFramePr>
        <p:xfrm>
          <a:off x="4658360" y="1335405"/>
          <a:ext cx="3410585" cy="346583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图表 10"/>
          <p:cNvGraphicFramePr/>
          <p:nvPr/>
        </p:nvGraphicFramePr>
        <p:xfrm>
          <a:off x="8321040" y="1336040"/>
          <a:ext cx="3202940" cy="3465830"/>
        </p:xfrm>
        <a:graphic>
          <a:graphicData uri="http://schemas.openxmlformats.org/drawingml/2006/chart">
            <c:chart xmlns:c="http://schemas.openxmlformats.org/drawingml/2006/chart" xmlns:r="http://schemas.openxmlformats.org/officeDocument/2006/relationships" r:id="rId3"/>
          </a:graphicData>
        </a:graphic>
      </p:graphicFrame>
      <p:sp>
        <p:nvSpPr>
          <p:cNvPr id="39" name="标题 4"/>
          <p:cNvSpPr txBox="1"/>
          <p:nvPr/>
        </p:nvSpPr>
        <p:spPr>
          <a:xfrm>
            <a:off x="824230" y="5114925"/>
            <a:ext cx="3268345" cy="61595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sz="1400" dirty="0">
                <a:latin typeface="微软雅黑" panose="020B0503020204020204" pitchFamily="34" charset="-122"/>
                <a:ea typeface="微软雅黑" panose="020B0503020204020204" pitchFamily="34" charset="-122"/>
                <a:cs typeface="+mn-ea"/>
                <a:sym typeface="Arial" panose="020B0604020202090204" pitchFamily="34" charset="0"/>
              </a:rPr>
              <a:t>短暂爆发式增长后，</a:t>
            </a:r>
            <a:r>
              <a:rPr lang="en-US" altLang="zh-CN" sz="1400" dirty="0">
                <a:latin typeface="微软雅黑" panose="020B0503020204020204" pitchFamily="34" charset="-122"/>
                <a:ea typeface="微软雅黑" panose="020B0503020204020204" pitchFamily="34" charset="-122"/>
                <a:cs typeface="+mn-ea"/>
                <a:sym typeface="Arial" panose="020B0604020202090204" pitchFamily="34" charset="0"/>
              </a:rPr>
              <a:t>SaaS</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市场规模保持稳定高速的拓展。</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14" name="标题 4"/>
          <p:cNvSpPr txBox="1"/>
          <p:nvPr/>
        </p:nvSpPr>
        <p:spPr>
          <a:xfrm>
            <a:off x="4729480" y="5114925"/>
            <a:ext cx="3268345" cy="61595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尽管中国公有云市场增速较高，但在全球占比较低，和发达市场的差距明显。</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15" name="标题 4"/>
          <p:cNvSpPr txBox="1"/>
          <p:nvPr/>
        </p:nvSpPr>
        <p:spPr>
          <a:xfrm>
            <a:off x="8288655" y="5114925"/>
            <a:ext cx="3268345" cy="61595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近年来中国企业级</a:t>
            </a:r>
            <a:r>
              <a:rPr lang="en-US" altLang="zh-CN" sz="1400" dirty="0">
                <a:latin typeface="微软雅黑" panose="020B0503020204020204" pitchFamily="34" charset="-122"/>
                <a:ea typeface="微软雅黑" panose="020B0503020204020204" pitchFamily="34" charset="-122"/>
                <a:cs typeface="+mn-ea"/>
                <a:sym typeface="Arial" panose="020B0604020202090204" pitchFamily="34" charset="0"/>
              </a:rPr>
              <a:t>SaaS</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市场的增速远高于全球市场，正加速缩小差距。</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fld id="{884269F9-B5CE-EB46-8536-1F9E4423A6BA}" type="slidenum">
              <a:rPr kumimoji="1" lang="zh-CN" altLang="en-US" smtClean="0">
                <a:cs typeface="+mn-ea"/>
                <a:sym typeface="Arial" panose="020B0604020202090204" pitchFamily="34" charset="0"/>
              </a:rPr>
            </a:fld>
            <a:endParaRPr kumimoji="1" lang="zh-CN" altLang="en-US" dirty="0">
              <a:cs typeface="+mn-ea"/>
              <a:sym typeface="Arial" panose="020B0604020202090204" pitchFamily="34" charset="0"/>
            </a:endParaRPr>
          </a:p>
        </p:txBody>
      </p:sp>
      <p:sp>
        <p:nvSpPr>
          <p:cNvPr id="12" name="标题 11"/>
          <p:cNvSpPr>
            <a:spLocks noGrp="1"/>
          </p:cNvSpPr>
          <p:nvPr>
            <p:ph type="title"/>
          </p:nvPr>
        </p:nvSpPr>
        <p:spPr>
          <a:xfrm>
            <a:off x="454661" y="457200"/>
            <a:ext cx="11277600" cy="450962"/>
          </a:xfrm>
        </p:spPr>
        <p:txBody>
          <a:bodyPr>
            <a:normAutofit fontScale="90000"/>
          </a:bodyPr>
          <a:p>
            <a:r>
              <a:rPr lang="en-US" altLang="zh-CN" b="1" dirty="0">
                <a:ea typeface="微软雅黑" panose="020B0503020204020204" pitchFamily="34" charset="-122"/>
                <a:cs typeface="+mn-ea"/>
                <a:sym typeface="Arial" panose="020B0604020202090204" pitchFamily="34" charset="0"/>
              </a:rPr>
              <a:t>SaaS</a:t>
            </a:r>
            <a:r>
              <a:rPr lang="zh-CN" altLang="en-US" b="1" dirty="0">
                <a:ea typeface="微软雅黑" panose="020B0503020204020204" pitchFamily="34" charset="-122"/>
                <a:cs typeface="+mn-ea"/>
                <a:sym typeface="Arial" panose="020B0604020202090204" pitchFamily="34" charset="0"/>
              </a:rPr>
              <a:t>行业的细分市场</a:t>
            </a:r>
            <a:endParaRPr lang="zh-CN" altLang="en-US" b="1" dirty="0">
              <a:ea typeface="微软雅黑" panose="020B0503020204020204" pitchFamily="34" charset="-122"/>
              <a:cs typeface="+mn-ea"/>
              <a:sym typeface="Arial" panose="020B0604020202090204" pitchFamily="34" charset="0"/>
            </a:endParaRPr>
          </a:p>
        </p:txBody>
      </p:sp>
      <p:sp>
        <p:nvSpPr>
          <p:cNvPr id="57" name="文本框 37"/>
          <p:cNvSpPr txBox="1"/>
          <p:nvPr/>
        </p:nvSpPr>
        <p:spPr>
          <a:xfrm>
            <a:off x="9570085" y="6353175"/>
            <a:ext cx="1586230" cy="252730"/>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05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来源：艾瑞咨询（</a:t>
            </a:r>
            <a:r>
              <a:rPr lang="en-US" altLang="zh-CN" sz="105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2019</a:t>
            </a:r>
            <a:r>
              <a:rPr lang="zh-CN" altLang="en-US" sz="105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rPr>
              <a:t>）</a:t>
            </a:r>
            <a:endParaRPr lang="zh-CN" altLang="en-US" sz="1050" dirty="0">
              <a:solidFill>
                <a:srgbClr val="1E53A4"/>
              </a:solidFill>
              <a:latin typeface="微软雅黑" panose="020B0503020204020204" pitchFamily="34" charset="-122"/>
              <a:ea typeface="微软雅黑" panose="020B0503020204020204" pitchFamily="34" charset="-122"/>
              <a:cs typeface="+mn-ea"/>
              <a:sym typeface="Arial" panose="020B0604020202090204" pitchFamily="34" charset="0"/>
            </a:endParaRPr>
          </a:p>
        </p:txBody>
      </p:sp>
      <p:graphicFrame>
        <p:nvGraphicFramePr>
          <p:cNvPr id="4" name="图表 3"/>
          <p:cNvGraphicFramePr/>
          <p:nvPr/>
        </p:nvGraphicFramePr>
        <p:xfrm>
          <a:off x="819150" y="1310640"/>
          <a:ext cx="4839335" cy="385826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5" name="图表 4"/>
          <p:cNvGraphicFramePr/>
          <p:nvPr/>
        </p:nvGraphicFramePr>
        <p:xfrm>
          <a:off x="6221730" y="1310640"/>
          <a:ext cx="4839970" cy="3858260"/>
        </p:xfrm>
        <a:graphic>
          <a:graphicData uri="http://schemas.openxmlformats.org/drawingml/2006/chart">
            <c:chart xmlns:c="http://schemas.openxmlformats.org/drawingml/2006/chart" xmlns:r="http://schemas.openxmlformats.org/officeDocument/2006/relationships" r:id="rId2"/>
          </a:graphicData>
        </a:graphic>
      </p:graphicFrame>
      <p:sp>
        <p:nvSpPr>
          <p:cNvPr id="6" name="标题 4"/>
          <p:cNvSpPr txBox="1"/>
          <p:nvPr/>
        </p:nvSpPr>
        <p:spPr>
          <a:xfrm>
            <a:off x="819150" y="5351145"/>
            <a:ext cx="4839970" cy="61595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en-US" sz="1400" dirty="0">
                <a:latin typeface="微软雅黑" panose="020B0503020204020204" pitchFamily="34" charset="-122"/>
                <a:ea typeface="微软雅黑" panose="020B0503020204020204" pitchFamily="34" charset="-122"/>
                <a:cs typeface="+mn-ea"/>
                <a:sym typeface="Arial" panose="020B0604020202090204" pitchFamily="34" charset="0"/>
              </a:rPr>
              <a:t>2018</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年中国通用型</a:t>
            </a:r>
            <a:r>
              <a:rPr lang="en-US" altLang="zh-CN" sz="1400" dirty="0">
                <a:latin typeface="微软雅黑" panose="020B0503020204020204" pitchFamily="34" charset="-122"/>
                <a:ea typeface="微软雅黑" panose="020B0503020204020204" pitchFamily="34" charset="-122"/>
                <a:cs typeface="+mn-ea"/>
                <a:sym typeface="Arial" panose="020B0604020202090204" pitchFamily="34" charset="0"/>
              </a:rPr>
              <a:t>SaaS</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市场规模达</a:t>
            </a:r>
            <a:r>
              <a:rPr lang="en-US" altLang="zh-CN" sz="1400" dirty="0">
                <a:latin typeface="微软雅黑" panose="020B0503020204020204" pitchFamily="34" charset="-122"/>
                <a:ea typeface="微软雅黑" panose="020B0503020204020204" pitchFamily="34" charset="-122"/>
                <a:cs typeface="+mn-ea"/>
                <a:sym typeface="Arial" panose="020B0604020202090204" pitchFamily="34" charset="0"/>
              </a:rPr>
              <a:t>140.2</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亿元，同比增长</a:t>
            </a:r>
            <a:r>
              <a:rPr lang="en-US" altLang="zh-CN" sz="1400" dirty="0">
                <a:latin typeface="微软雅黑" panose="020B0503020204020204" pitchFamily="34" charset="-122"/>
                <a:ea typeface="微软雅黑" panose="020B0503020204020204" pitchFamily="34" charset="-122"/>
                <a:cs typeface="+mn-ea"/>
                <a:sym typeface="Arial" panose="020B0604020202090204" pitchFamily="34" charset="0"/>
              </a:rPr>
              <a:t>42.1%</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。占比较高的是</a:t>
            </a:r>
            <a:r>
              <a:rPr lang="en-US" altLang="zh-CN" sz="1400" dirty="0">
                <a:latin typeface="微软雅黑" panose="020B0503020204020204" pitchFamily="34" charset="-122"/>
                <a:ea typeface="微软雅黑" panose="020B0503020204020204" pitchFamily="34" charset="-122"/>
                <a:cs typeface="+mn-ea"/>
                <a:sym typeface="Arial" panose="020B0604020202090204" pitchFamily="34" charset="0"/>
              </a:rPr>
              <a:t>CRM</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、客服与呼叫中心、</a:t>
            </a:r>
            <a:r>
              <a:rPr lang="en-US" altLang="zh-CN" sz="1400" dirty="0">
                <a:latin typeface="微软雅黑" panose="020B0503020204020204" pitchFamily="34" charset="-122"/>
                <a:ea typeface="微软雅黑" panose="020B0503020204020204" pitchFamily="34" charset="-122"/>
                <a:cs typeface="+mn-ea"/>
                <a:sym typeface="Arial" panose="020B0604020202090204" pitchFamily="34" charset="0"/>
              </a:rPr>
              <a:t>ERP</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和通信。</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8" name="标题 4"/>
          <p:cNvSpPr txBox="1"/>
          <p:nvPr/>
        </p:nvSpPr>
        <p:spPr>
          <a:xfrm>
            <a:off x="6221730" y="5351145"/>
            <a:ext cx="4839970" cy="615950"/>
          </a:xfrm>
          <a:prstGeom prst="rect">
            <a:avLst/>
          </a:prstGeom>
        </p:spPr>
        <p:txBody>
          <a:bodyPr vert="horz" lIns="36000" tIns="36000" rIns="36000" bIns="3600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方正正粗黑简体" panose="02000000000000000000" charset="-122"/>
                <a:cs typeface="方正正粗黑简体" panose="02000000000000000000" charset="-122"/>
              </a:defRPr>
            </a:lvl1pPr>
          </a:lstStyle>
          <a:p>
            <a:pPr algn="ctr">
              <a:lnSpc>
                <a:spcPct val="120000"/>
              </a:lnSpc>
            </a:pPr>
            <a:r>
              <a:rPr lang="en-US" sz="1400" dirty="0">
                <a:latin typeface="微软雅黑" panose="020B0503020204020204" pitchFamily="34" charset="-122"/>
                <a:ea typeface="微软雅黑" panose="020B0503020204020204" pitchFamily="34" charset="-122"/>
                <a:cs typeface="+mn-ea"/>
                <a:sym typeface="Arial" panose="020B0604020202090204" pitchFamily="34" charset="0"/>
              </a:rPr>
              <a:t>2018</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年中国行业型</a:t>
            </a:r>
            <a:r>
              <a:rPr lang="en-US" altLang="zh-CN" sz="1400" dirty="0">
                <a:latin typeface="微软雅黑" panose="020B0503020204020204" pitchFamily="34" charset="-122"/>
                <a:ea typeface="微软雅黑" panose="020B0503020204020204" pitchFamily="34" charset="-122"/>
                <a:cs typeface="+mn-ea"/>
                <a:sym typeface="Arial" panose="020B0604020202090204" pitchFamily="34" charset="0"/>
              </a:rPr>
              <a:t>SaaS</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市场规模达</a:t>
            </a:r>
            <a:r>
              <a:rPr lang="en-US" altLang="zh-CN" sz="1400" dirty="0">
                <a:latin typeface="微软雅黑" panose="020B0503020204020204" pitchFamily="34" charset="-122"/>
                <a:ea typeface="微软雅黑" panose="020B0503020204020204" pitchFamily="34" charset="-122"/>
                <a:cs typeface="+mn-ea"/>
                <a:sym typeface="Arial" panose="020B0604020202090204" pitchFamily="34" charset="0"/>
              </a:rPr>
              <a:t>103.3</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亿元，远低于通用型，但增长率高达</a:t>
            </a:r>
            <a:r>
              <a:rPr lang="en-US" altLang="zh-CN" sz="1400" dirty="0">
                <a:latin typeface="微软雅黑" panose="020B0503020204020204" pitchFamily="34" charset="-122"/>
                <a:ea typeface="微软雅黑" panose="020B0503020204020204" pitchFamily="34" charset="-122"/>
                <a:cs typeface="+mn-ea"/>
                <a:sym typeface="Arial" panose="020B0604020202090204" pitchFamily="34" charset="0"/>
              </a:rPr>
              <a:t>56.6%</a:t>
            </a:r>
            <a:r>
              <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rPr>
              <a:t>，占比较高的是零售电商和医疗。</a:t>
            </a:r>
            <a:endParaRPr lang="zh-CN" altLang="en-US" sz="1400" dirty="0">
              <a:latin typeface="微软雅黑" panose="020B0503020204020204" pitchFamily="34" charset="-122"/>
              <a:ea typeface="微软雅黑" panose="020B0503020204020204" pitchFamily="34" charset="-122"/>
              <a:cs typeface="+mn-ea"/>
              <a:sym typeface="Arial" panose="020B0604020202090204" pitchFamily="34" charset="0"/>
            </a:endParaRPr>
          </a:p>
        </p:txBody>
      </p:sp>
    </p:spTree>
  </p:cSld>
  <p:clrMapOvr>
    <a:masterClrMapping/>
  </p:clrMapOvr>
</p:sld>
</file>

<file path=ppt/tags/tag1.xml><?xml version="1.0" encoding="utf-8"?>
<p:tagLst xmlns:p="http://schemas.openxmlformats.org/presentationml/2006/main">
  <p:tag name="MH" val="20180319090426"/>
  <p:tag name="MH_LIBRARY" val="GRAPHIC"/>
  <p:tag name="MH_TYPE" val="SubTitle"/>
  <p:tag name="MH_ORDER" val="1"/>
</p:tagLst>
</file>

<file path=ppt/tags/tag10.xml><?xml version="1.0" encoding="utf-8"?>
<p:tagLst xmlns:p="http://schemas.openxmlformats.org/presentationml/2006/main">
  <p:tag name="MH" val="20190612120959"/>
  <p:tag name="MH_LIBRARY" val="GRAPHIC"/>
  <p:tag name="MH_ORDER" val="TextBox 17"/>
</p:tagLst>
</file>

<file path=ppt/tags/tag11.xml><?xml version="1.0" encoding="utf-8"?>
<p:tagLst xmlns:p="http://schemas.openxmlformats.org/presentationml/2006/main">
  <p:tag name="MH" val="20190612120959"/>
  <p:tag name="MH_LIBRARY" val="GRAPHIC"/>
  <p:tag name="MH_ORDER" val="Straight Connector 18"/>
</p:tagLst>
</file>

<file path=ppt/tags/tag12.xml><?xml version="1.0" encoding="utf-8"?>
<p:tagLst xmlns:p="http://schemas.openxmlformats.org/presentationml/2006/main">
  <p:tag name="MH" val="20190612120959"/>
  <p:tag name="MH_LIBRARY" val="GRAPHIC"/>
  <p:tag name="MH_ORDER" val="Straight Connector 19"/>
</p:tagLst>
</file>

<file path=ppt/tags/tag13.xml><?xml version="1.0" encoding="utf-8"?>
<p:tagLst xmlns:p="http://schemas.openxmlformats.org/presentationml/2006/main">
  <p:tag name="MH" val="20190612120959"/>
  <p:tag name="MH_LIBRARY" val="GRAPHIC"/>
  <p:tag name="MH_ORDER" val="Straight Connector 20"/>
</p:tagLst>
</file>

<file path=ppt/tags/tag14.xml><?xml version="1.0" encoding="utf-8"?>
<p:tagLst xmlns:p="http://schemas.openxmlformats.org/presentationml/2006/main">
  <p:tag name="MH" val="20190612120959"/>
  <p:tag name="MH_LIBRARY" val="GRAPHIC"/>
  <p:tag name="MH_ORDER" val="TextBox 21"/>
</p:tagLst>
</file>

<file path=ppt/tags/tag15.xml><?xml version="1.0" encoding="utf-8"?>
<p:tagLst xmlns:p="http://schemas.openxmlformats.org/presentationml/2006/main">
  <p:tag name="KSO_WM_UNIT_TABLE_BEAUTIFY" val="smartTable{9651aa5e-c0dd-4dcb-b409-2715a8451409}"/>
</p:tagLst>
</file>

<file path=ppt/tags/tag16.xml><?xml version="1.0" encoding="utf-8"?>
<p:tagLst xmlns:p="http://schemas.openxmlformats.org/presentationml/2006/main">
  <p:tag name="MH" val="20190612120959"/>
  <p:tag name="MH_LIBRARY" val="GRAPHIC"/>
  <p:tag name="MH_ORDER" val="TextBox 17"/>
</p:tagLst>
</file>

<file path=ppt/tags/tag17.xml><?xml version="1.0" encoding="utf-8"?>
<p:tagLst xmlns:p="http://schemas.openxmlformats.org/presentationml/2006/main">
  <p:tag name="MH" val="20190612120959"/>
  <p:tag name="MH_LIBRARY" val="GRAPHIC"/>
  <p:tag name="MH_ORDER" val="Straight Connector 18"/>
</p:tagLst>
</file>

<file path=ppt/tags/tag18.xml><?xml version="1.0" encoding="utf-8"?>
<p:tagLst xmlns:p="http://schemas.openxmlformats.org/presentationml/2006/main">
  <p:tag name="MH" val="20190612120959"/>
  <p:tag name="MH_LIBRARY" val="GRAPHIC"/>
  <p:tag name="MH_ORDER" val="Straight Connector 19"/>
</p:tagLst>
</file>

<file path=ppt/tags/tag19.xml><?xml version="1.0" encoding="utf-8"?>
<p:tagLst xmlns:p="http://schemas.openxmlformats.org/presentationml/2006/main">
  <p:tag name="MH" val="20190612120959"/>
  <p:tag name="MH_LIBRARY" val="GRAPHIC"/>
  <p:tag name="MH_ORDER" val="Straight Connector 20"/>
</p:tagLst>
</file>

<file path=ppt/tags/tag2.xml><?xml version="1.0" encoding="utf-8"?>
<p:tagLst xmlns:p="http://schemas.openxmlformats.org/presentationml/2006/main">
  <p:tag name="MH" val="20190612115959"/>
  <p:tag name="MH_LIBRARY" val="CONTENTS"/>
  <p:tag name="MH_TYPE" val="OTHERS"/>
  <p:tag name="ID" val="545840"/>
</p:tagLst>
</file>

<file path=ppt/tags/tag20.xml><?xml version="1.0" encoding="utf-8"?>
<p:tagLst xmlns:p="http://schemas.openxmlformats.org/presentationml/2006/main">
  <p:tag name="MH" val="20190612120959"/>
  <p:tag name="MH_LIBRARY" val="GRAPHIC"/>
  <p:tag name="MH_ORDER" val="TextBox 21"/>
</p:tagLst>
</file>

<file path=ppt/tags/tag21.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1_1"/>
  <p:tag name="KSO_WM_UNIT_ID" val="diagram20182008_2*o_h_i*1_1_1"/>
  <p:tag name="KSO_WM_UNIT_LAYERLEVEL" val="1_1_1"/>
  <p:tag name="KSO_WM_DIAGRAM_GROUP_CODE" val="o1-1"/>
  <p:tag name="KSO_WM_UNIT_FILL_FORE_SCHEMECOLOR_INDEX" val="14"/>
  <p:tag name="KSO_WM_UNIT_FILL_TYPE" val="1"/>
  <p:tag name="KSO_WM_UNIT_TEXT_FILL_FORE_SCHEMECOLOR_INDEX" val="13"/>
  <p:tag name="KSO_WM_UNIT_TEXT_FILL_TYPE" val="1"/>
</p:tagLst>
</file>

<file path=ppt/tags/tag22.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2_1"/>
  <p:tag name="KSO_WM_UNIT_ID" val="diagram20182008_2*o_h_i*1_2_1"/>
  <p:tag name="KSO_WM_UNIT_LAYERLEVEL" val="1_1_1"/>
  <p:tag name="KSO_WM_DIAGRAM_GROUP_CODE" val="o1-1"/>
  <p:tag name="KSO_WM_UNIT_FILL_FORE_SCHEMECOLOR_INDEX" val="14"/>
  <p:tag name="KSO_WM_UNIT_FILL_TYPE" val="1"/>
  <p:tag name="KSO_WM_UNIT_TEXT_FILL_FORE_SCHEMECOLOR_INDEX" val="13"/>
  <p:tag name="KSO_WM_UNIT_TEXT_FILL_TYPE" val="1"/>
</p:tagLst>
</file>

<file path=ppt/tags/tag23.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3_1"/>
  <p:tag name="KSO_WM_UNIT_ID" val="diagram20182008_2*o_h_i*1_3_1"/>
  <p:tag name="KSO_WM_UNIT_LAYERLEVEL" val="1_1_1"/>
  <p:tag name="KSO_WM_DIAGRAM_GROUP_CODE" val="o1-1"/>
  <p:tag name="KSO_WM_UNIT_FILL_FORE_SCHEMECOLOR_INDEX" val="14"/>
  <p:tag name="KSO_WM_UNIT_FILL_TYPE" val="1"/>
  <p:tag name="KSO_WM_UNIT_TEXT_FILL_FORE_SCHEMECOLOR_INDEX" val="13"/>
  <p:tag name="KSO_WM_UNIT_TEXT_FILL_TYPE" val="1"/>
</p:tagLst>
</file>

<file path=ppt/tags/tag24.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i"/>
  <p:tag name="KSO_WM_UNIT_INDEX" val="1_11"/>
  <p:tag name="KSO_WM_UNIT_ID" val="diagram20182008_2*o_i*1_11"/>
  <p:tag name="KSO_WM_UNIT_LAYERLEVEL" val="1_1"/>
  <p:tag name="KSO_WM_DIAGRAM_GROUP_CODE" val="o1-1"/>
  <p:tag name="KSO_WM_UNIT_TEXT_FILL_FORE_SCHEMECOLOR_INDEX" val="13"/>
  <p:tag name="KSO_WM_UNIT_TEXT_FILL_TYPE" val="1"/>
</p:tagLst>
</file>

<file path=ppt/tags/tag25.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i"/>
  <p:tag name="KSO_WM_UNIT_INDEX" val="1_13"/>
  <p:tag name="KSO_WM_UNIT_ID" val="diagram20182008_2*o_i*1_13"/>
  <p:tag name="KSO_WM_UNIT_LAYERLEVEL" val="1_1"/>
  <p:tag name="KSO_WM_DIAGRAM_GROUP_CODE" val="o1-1"/>
  <p:tag name="KSO_WM_UNIT_FILL_FORE_SCHEMECOLOR_INDEX" val="9"/>
  <p:tag name="KSO_WM_UNIT_FILL_TYPE" val="1"/>
  <p:tag name="KSO_WM_UNIT_TEXT_FILL_FORE_SCHEMECOLOR_INDEX" val="13"/>
  <p:tag name="KSO_WM_UNIT_TEXT_FILL_TYPE" val="1"/>
</p:tagLst>
</file>

<file path=ppt/tags/tag26.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i"/>
  <p:tag name="KSO_WM_UNIT_INDEX" val="1_14"/>
  <p:tag name="KSO_WM_UNIT_ID" val="diagram20182008_2*o_i*1_14"/>
  <p:tag name="KSO_WM_UNIT_LAYERLEVEL" val="1_1"/>
  <p:tag name="KSO_WM_DIAGRAM_GROUP_CODE" val="o1-1"/>
  <p:tag name="KSO_WM_UNIT_TEXT_FILL_FORE_SCHEMECOLOR_INDEX" val="13"/>
  <p:tag name="KSO_WM_UNIT_TEXT_FILL_TYPE" val="1"/>
</p:tagLst>
</file>

<file path=ppt/tags/tag27.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i"/>
  <p:tag name="KSO_WM_UNIT_INDEX" val="1_16"/>
  <p:tag name="KSO_WM_UNIT_ID" val="diagram20182008_2*o_i*1_16"/>
  <p:tag name="KSO_WM_UNIT_LAYERLEVEL" val="1_1"/>
  <p:tag name="KSO_WM_DIAGRAM_GROUP_CODE" val="o1-1"/>
  <p:tag name="KSO_WM_UNIT_TEXT_FILL_FORE_SCHEMECOLOR_INDEX" val="13"/>
  <p:tag name="KSO_WM_UNIT_TEXT_FILL_TYPE" val="1"/>
</p:tagLst>
</file>

<file path=ppt/tags/tag28.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i"/>
  <p:tag name="KSO_WM_UNIT_INDEX" val="1_17"/>
  <p:tag name="KSO_WM_UNIT_ID" val="diagram20182008_2*o_i*1_17"/>
  <p:tag name="KSO_WM_UNIT_LAYERLEVEL" val="1_1"/>
  <p:tag name="KSO_WM_DIAGRAM_GROUP_CODE" val="o1-1"/>
  <p:tag name="KSO_WM_UNIT_FILL_FORE_SCHEMECOLOR_INDEX" val="6"/>
  <p:tag name="KSO_WM_UNIT_FILL_TYPE" val="1"/>
  <p:tag name="KSO_WM_UNIT_TEXT_FILL_FORE_SCHEMECOLOR_INDEX" val="13"/>
  <p:tag name="KSO_WM_UNIT_TEXT_FILL_TYPE" val="1"/>
</p:tagLst>
</file>

<file path=ppt/tags/tag29.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i"/>
  <p:tag name="KSO_WM_UNIT_INDEX" val="1_18"/>
  <p:tag name="KSO_WM_UNIT_ID" val="diagram20182008_2*o_i*1_18"/>
  <p:tag name="KSO_WM_UNIT_LAYERLEVEL" val="1_1"/>
  <p:tag name="KSO_WM_DIAGRAM_GROUP_CODE" val="o1-1"/>
  <p:tag name="KSO_WM_UNIT_TEXT_FILL_FORE_SCHEMECOLOR_INDEX" val="13"/>
  <p:tag name="KSO_WM_UNIT_TEXT_FILL_TYPE" val="1"/>
</p:tagLst>
</file>

<file path=ppt/tags/tag3.xml><?xml version="1.0" encoding="utf-8"?>
<p:tagLst xmlns:p="http://schemas.openxmlformats.org/presentationml/2006/main">
  <p:tag name="MH" val="20190612115959"/>
  <p:tag name="MH_LIBRARY" val="CONTENTS"/>
  <p:tag name="MH_TYPE" val="OTHERS"/>
  <p:tag name="ID" val="545840"/>
</p:tagLst>
</file>

<file path=ppt/tags/tag30.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i"/>
  <p:tag name="KSO_WM_UNIT_INDEX" val="1_19"/>
  <p:tag name="KSO_WM_UNIT_ID" val="diagram20182008_2*o_i*1_19"/>
  <p:tag name="KSO_WM_UNIT_LAYERLEVEL" val="1_1"/>
  <p:tag name="KSO_WM_DIAGRAM_GROUP_CODE" val="o1-1"/>
  <p:tag name="KSO_WM_UNIT_TEXT_FILL_FORE_SCHEMECOLOR_INDEX" val="13"/>
  <p:tag name="KSO_WM_UNIT_TEXT_FILL_TYPE" val="1"/>
</p:tagLst>
</file>

<file path=ppt/tags/tag31.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i"/>
  <p:tag name="KSO_WM_UNIT_INDEX" val="1_20"/>
  <p:tag name="KSO_WM_UNIT_ID" val="diagram20182008_2*o_i*1_20"/>
  <p:tag name="KSO_WM_UNIT_LAYERLEVEL" val="1_1"/>
  <p:tag name="KSO_WM_DIAGRAM_GROUP_CODE" val="o1-1"/>
  <p:tag name="KSO_WM_UNIT_FILL_FORE_SCHEMECOLOR_INDEX" val="6"/>
  <p:tag name="KSO_WM_UNIT_FILL_TYPE" val="1"/>
  <p:tag name="KSO_WM_UNIT_TEXT_FILL_FORE_SCHEMECOLOR_INDEX" val="13"/>
  <p:tag name="KSO_WM_UNIT_TEXT_FILL_TYPE" val="1"/>
</p:tagLst>
</file>

<file path=ppt/tags/tag32.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i"/>
  <p:tag name="KSO_WM_UNIT_INDEX" val="1_21"/>
  <p:tag name="KSO_WM_UNIT_ID" val="diagram20182008_2*o_i*1_21"/>
  <p:tag name="KSO_WM_UNIT_LAYERLEVEL" val="1_1"/>
  <p:tag name="KSO_WM_DIAGRAM_GROUP_CODE" val="o1-1"/>
  <p:tag name="KSO_WM_UNIT_TEXT_FILL_FORE_SCHEMECOLOR_INDEX" val="13"/>
  <p:tag name="KSO_WM_UNIT_TEXT_FILL_TYPE" val="1"/>
</p:tagLst>
</file>

<file path=ppt/tags/tag33.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1_2"/>
  <p:tag name="KSO_WM_UNIT_ID" val="diagram20182008_2*o_h_i*1_1_2"/>
  <p:tag name="KSO_WM_UNIT_LAYERLEVEL" val="1_1_1"/>
  <p:tag name="KSO_WM_DIAGRAM_GROUP_CODE" val="o1-1"/>
  <p:tag name="KSO_WM_UNIT_FILL_FORE_SCHEMECOLOR_INDEX" val="7"/>
  <p:tag name="KSO_WM_UNIT_FILL_TYPE" val="1"/>
  <p:tag name="KSO_WM_UNIT_TEXT_FILL_FORE_SCHEMECOLOR_INDEX" val="13"/>
  <p:tag name="KSO_WM_UNIT_TEXT_FILL_TYPE" val="1"/>
</p:tagLst>
</file>

<file path=ppt/tags/tag34.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1_3"/>
  <p:tag name="KSO_WM_UNIT_ID" val="diagram20182008_2*o_h_i*1_1_3"/>
  <p:tag name="KSO_WM_UNIT_LAYERLEVEL" val="1_1_1"/>
  <p:tag name="KSO_WM_DIAGRAM_GROUP_CODE" val="o1-1"/>
  <p:tag name="KSO_WM_UNIT_TEXT_FILL_FORE_SCHEMECOLOR_INDEX" val="13"/>
  <p:tag name="KSO_WM_UNIT_TEXT_FILL_TYPE" val="1"/>
</p:tagLst>
</file>

<file path=ppt/tags/tag35.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i"/>
  <p:tag name="KSO_WM_UNIT_INDEX" val="1_24"/>
  <p:tag name="KSO_WM_UNIT_ID" val="diagram20182008_2*o_i*1_24"/>
  <p:tag name="KSO_WM_UNIT_LAYERLEVEL" val="1_1"/>
  <p:tag name="KSO_WM_DIAGRAM_GROUP_CODE" val="o1-1"/>
  <p:tag name="KSO_WM_UNIT_TEXT_FILL_FORE_SCHEMECOLOR_INDEX" val="13"/>
  <p:tag name="KSO_WM_UNIT_TEXT_FILL_TYPE" val="1"/>
</p:tagLst>
</file>

<file path=ppt/tags/tag36.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1_5"/>
  <p:tag name="KSO_WM_UNIT_ID" val="diagram20182008_2*o_h_i*1_1_5"/>
  <p:tag name="KSO_WM_UNIT_LAYERLEVEL" val="1_1_1"/>
  <p:tag name="KSO_WM_DIAGRAM_GROUP_CODE" val="o1-1"/>
  <p:tag name="KSO_WM_UNIT_TEXT_FILL_FORE_SCHEMECOLOR_INDEX" val="13"/>
  <p:tag name="KSO_WM_UNIT_TEXT_FILL_TYPE" val="1"/>
</p:tagLst>
</file>

<file path=ppt/tags/tag37.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2_2"/>
  <p:tag name="KSO_WM_UNIT_ID" val="diagram20182008_2*o_h_i*1_2_2"/>
  <p:tag name="KSO_WM_UNIT_LAYERLEVEL" val="1_1_1"/>
  <p:tag name="KSO_WM_DIAGRAM_GROUP_CODE" val="o1-1"/>
  <p:tag name="KSO_WM_UNIT_FILL_FORE_SCHEMECOLOR_INDEX" val="8"/>
  <p:tag name="KSO_WM_UNIT_FILL_TYPE" val="1"/>
  <p:tag name="KSO_WM_UNIT_TEXT_FILL_FORE_SCHEMECOLOR_INDEX" val="13"/>
  <p:tag name="KSO_WM_UNIT_TEXT_FILL_TYPE" val="1"/>
</p:tagLst>
</file>

<file path=ppt/tags/tag38.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2_3"/>
  <p:tag name="KSO_WM_UNIT_ID" val="diagram20182008_2*o_h_i*1_2_3"/>
  <p:tag name="KSO_WM_UNIT_LAYERLEVEL" val="1_1_1"/>
  <p:tag name="KSO_WM_DIAGRAM_GROUP_CODE" val="o1-1"/>
  <p:tag name="KSO_WM_UNIT_TEXT_FILL_FORE_SCHEMECOLOR_INDEX" val="13"/>
  <p:tag name="KSO_WM_UNIT_TEXT_FILL_TYPE" val="1"/>
</p:tagLst>
</file>

<file path=ppt/tags/tag39.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2_4"/>
  <p:tag name="KSO_WM_UNIT_ID" val="diagram20182008_2*o_h_i*1_2_4"/>
  <p:tag name="KSO_WM_UNIT_LAYERLEVEL" val="1_1_1"/>
  <p:tag name="KSO_WM_DIAGRAM_GROUP_CODE" val="o1-1"/>
  <p:tag name="KSO_WM_UNIT_TEXT_FILL_FORE_SCHEMECOLOR_INDEX" val="13"/>
  <p:tag name="KSO_WM_UNIT_TEXT_FILL_TYPE" val="1"/>
</p:tagLst>
</file>

<file path=ppt/tags/tag4.xml><?xml version="1.0" encoding="utf-8"?>
<p:tagLst xmlns:p="http://schemas.openxmlformats.org/presentationml/2006/main">
  <p:tag name="MH" val="20190612114730"/>
  <p:tag name="MH_LIBRARY" val="CONTENTS"/>
  <p:tag name="MH_TYPE" val="OTHERS"/>
  <p:tag name="ID" val="547147"/>
</p:tagLst>
</file>

<file path=ppt/tags/tag40.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2_5"/>
  <p:tag name="KSO_WM_UNIT_ID" val="diagram20182008_2*o_h_i*1_2_5"/>
  <p:tag name="KSO_WM_UNIT_LAYERLEVEL" val="1_1_1"/>
  <p:tag name="KSO_WM_DIAGRAM_GROUP_CODE" val="o1-1"/>
  <p:tag name="KSO_WM_UNIT_FILL_FORE_SCHEMECOLOR_INDEX" val="8"/>
  <p:tag name="KSO_WM_UNIT_FILL_TYPE" val="1"/>
  <p:tag name="KSO_WM_UNIT_TEXT_FILL_FORE_SCHEMECOLOR_INDEX" val="13"/>
  <p:tag name="KSO_WM_UNIT_TEXT_FILL_TYPE" val="1"/>
</p:tagLst>
</file>

<file path=ppt/tags/tag41.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3_2"/>
  <p:tag name="KSO_WM_UNIT_ID" val="diagram20182008_2*o_h_i*1_3_2"/>
  <p:tag name="KSO_WM_UNIT_LAYERLEVEL" val="1_1_1"/>
  <p:tag name="KSO_WM_DIAGRAM_GROUP_CODE" val="o1-1"/>
  <p:tag name="KSO_WM_UNIT_FILL_FORE_SCHEMECOLOR_INDEX" val="5"/>
  <p:tag name="KSO_WM_UNIT_FILL_TYPE" val="1"/>
  <p:tag name="KSO_WM_UNIT_TEXT_FILL_FORE_SCHEMECOLOR_INDEX" val="13"/>
  <p:tag name="KSO_WM_UNIT_TEXT_FILL_TYPE" val="1"/>
</p:tagLst>
</file>

<file path=ppt/tags/tag42.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3_3"/>
  <p:tag name="KSO_WM_UNIT_ID" val="diagram20182008_2*o_h_i*1_3_3"/>
  <p:tag name="KSO_WM_UNIT_LAYERLEVEL" val="1_1_1"/>
  <p:tag name="KSO_WM_DIAGRAM_GROUP_CODE" val="o1-1"/>
  <p:tag name="KSO_WM_UNIT_TEXT_FILL_FORE_SCHEMECOLOR_INDEX" val="13"/>
  <p:tag name="KSO_WM_UNIT_TEXT_FILL_TYPE" val="1"/>
</p:tagLst>
</file>

<file path=ppt/tags/tag43.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3_4"/>
  <p:tag name="KSO_WM_UNIT_ID" val="diagram20182008_2*o_h_i*1_3_4"/>
  <p:tag name="KSO_WM_UNIT_LAYERLEVEL" val="1_1_1"/>
  <p:tag name="KSO_WM_DIAGRAM_GROUP_CODE" val="o1-1"/>
  <p:tag name="KSO_WM_UNIT_TEXT_FILL_FORE_SCHEMECOLOR_INDEX" val="13"/>
  <p:tag name="KSO_WM_UNIT_TEXT_FILL_TYPE" val="1"/>
</p:tagLst>
</file>

<file path=ppt/tags/tag44.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3_6"/>
  <p:tag name="KSO_WM_UNIT_ID" val="diagram20182008_2*o_h_i*1_3_6"/>
  <p:tag name="KSO_WM_UNIT_LAYERLEVEL" val="1_1_1"/>
  <p:tag name="KSO_WM_DIAGRAM_GROUP_CODE" val="o1-1"/>
  <p:tag name="KSO_WM_UNIT_TEXT_FILL_FORE_SCHEMECOLOR_INDEX" val="13"/>
  <p:tag name="KSO_WM_UNIT_TEXT_FILL_TYPE" val="1"/>
</p:tagLst>
</file>

<file path=ppt/tags/tag45.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h_a"/>
  <p:tag name="KSO_WM_UNIT_INDEX" val="1_3_1"/>
  <p:tag name="KSO_WM_UNIT_ID" val="diagram20182008_2*o_h_a*1_3_1"/>
  <p:tag name="KSO_WM_UNIT_LAYERLEVEL" val="1_1_1"/>
  <p:tag name="KSO_WM_UNIT_VALUE" val="11"/>
  <p:tag name="KSO_WM_UNIT_HIGHLIGHT" val="0"/>
  <p:tag name="KSO_WM_UNIT_COMPATIBLE" val="0"/>
  <p:tag name="KSO_WM_UNIT_CLEAR" val="0"/>
  <p:tag name="KSO_WM_DIAGRAM_GROUP_CODE" val="o1-1"/>
  <p:tag name="KSO_WM_UNIT_PRESET_TEXT" val="您的内容文字"/>
  <p:tag name="KSO_WM_UNIT_TEXT_FILL_FORE_SCHEMECOLOR_INDEX" val="14"/>
  <p:tag name="KSO_WM_UNIT_TEXT_FILL_TYPE" val="1"/>
</p:tagLst>
</file>

<file path=ppt/tags/tag46.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h_a"/>
  <p:tag name="KSO_WM_UNIT_INDEX" val="1_2_1"/>
  <p:tag name="KSO_WM_UNIT_ID" val="diagram20182008_2*o_h_a*1_2_1"/>
  <p:tag name="KSO_WM_UNIT_LAYERLEVEL" val="1_1_1"/>
  <p:tag name="KSO_WM_UNIT_VALUE" val="11"/>
  <p:tag name="KSO_WM_UNIT_HIGHLIGHT" val="0"/>
  <p:tag name="KSO_WM_UNIT_COMPATIBLE" val="0"/>
  <p:tag name="KSO_WM_UNIT_CLEAR" val="0"/>
  <p:tag name="KSO_WM_DIAGRAM_GROUP_CODE" val="o1-1"/>
  <p:tag name="KSO_WM_UNIT_PRESET_TEXT" val="您的内容文字"/>
  <p:tag name="KSO_WM_UNIT_TEXT_FILL_FORE_SCHEMECOLOR_INDEX" val="14"/>
  <p:tag name="KSO_WM_UNIT_TEXT_FILL_TYPE" val="1"/>
</p:tagLst>
</file>

<file path=ppt/tags/tag47.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h_f"/>
  <p:tag name="KSO_WM_UNIT_INDEX" val="1_3_1"/>
  <p:tag name="KSO_WM_UNIT_ID" val="diagram20182008_2*o_h_f*1_3_1"/>
  <p:tag name="KSO_WM_UNIT_LAYERLEVEL" val="1_1_1"/>
  <p:tag name="KSO_WM_UNIT_VALUE" val="24"/>
  <p:tag name="KSO_WM_UNIT_HIGHLIGHT" val="0"/>
  <p:tag name="KSO_WM_UNIT_COMPATIBLE" val="0"/>
  <p:tag name="KSO_WM_UNIT_CLEAR" val="0"/>
  <p:tag name="KSO_WM_DIAGRAM_GROUP_CODE" val="o1-1"/>
  <p:tag name="KSO_WM_UNIT_PRESET_TEXT" val="请在这里输入您的内容文字请在这里输入您的内容文字"/>
  <p:tag name="KSO_WM_UNIT_TEXT_FILL_FORE_SCHEMECOLOR_INDEX" val="13"/>
  <p:tag name="KSO_WM_UNIT_TEXT_FILL_TYPE" val="1"/>
</p:tagLst>
</file>

<file path=ppt/tags/tag48.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h_a"/>
  <p:tag name="KSO_WM_UNIT_INDEX" val="1_3_2"/>
  <p:tag name="KSO_WM_UNIT_ID" val="diagram20182008_2*o_h_a*1_3_2"/>
  <p:tag name="KSO_WM_UNIT_LAYERLEVEL" val="1_1_1"/>
  <p:tag name="KSO_WM_UNIT_VALUE" val="4"/>
  <p:tag name="KSO_WM_UNIT_HIGHLIGHT" val="0"/>
  <p:tag name="KSO_WM_UNIT_COMPATIBLE" val="0"/>
  <p:tag name="KSO_WM_UNIT_CLEAR" val="0"/>
  <p:tag name="KSO_WM_DIAGRAM_GROUP_CODE" val="o1-1"/>
  <p:tag name="KSO_WM_UNIT_PRESET_TEXT" val="内容文字"/>
  <p:tag name="KSO_WM_UNIT_TEXT_FILL_FORE_SCHEMECOLOR_INDEX" val="13"/>
  <p:tag name="KSO_WM_UNIT_TEXT_FILL_TYPE" val="1"/>
</p:tagLst>
</file>

<file path=ppt/tags/tag49.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h_a"/>
  <p:tag name="KSO_WM_UNIT_INDEX" val="1_2_2"/>
  <p:tag name="KSO_WM_UNIT_ID" val="diagram20182008_2*o_h_a*1_2_2"/>
  <p:tag name="KSO_WM_UNIT_LAYERLEVEL" val="1_1_1"/>
  <p:tag name="KSO_WM_UNIT_VALUE" val="4"/>
  <p:tag name="KSO_WM_UNIT_HIGHLIGHT" val="0"/>
  <p:tag name="KSO_WM_UNIT_COMPATIBLE" val="0"/>
  <p:tag name="KSO_WM_UNIT_CLEAR" val="0"/>
  <p:tag name="KSO_WM_DIAGRAM_GROUP_CODE" val="o1-1"/>
  <p:tag name="KSO_WM_UNIT_PRESET_TEXT" val="内容文字"/>
  <p:tag name="KSO_WM_UNIT_TEXT_FILL_FORE_SCHEMECOLOR_INDEX" val="13"/>
  <p:tag name="KSO_WM_UNIT_TEXT_FILL_TYPE" val="1"/>
</p:tagLst>
</file>

<file path=ppt/tags/tag5.xml><?xml version="1.0" encoding="utf-8"?>
<p:tagLst xmlns:p="http://schemas.openxmlformats.org/presentationml/2006/main">
  <p:tag name="MH" val="20190612120959"/>
  <p:tag name="MH_LIBRARY" val="GRAPHIC"/>
  <p:tag name="MH_ORDER" val="TextBox 17"/>
</p:tagLst>
</file>

<file path=ppt/tags/tag50.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h_a"/>
  <p:tag name="KSO_WM_UNIT_INDEX" val="1_1_1"/>
  <p:tag name="KSO_WM_UNIT_ID" val="diagram20182008_2*o_h_a*1_1_1"/>
  <p:tag name="KSO_WM_UNIT_LAYERLEVEL" val="1_1_1"/>
  <p:tag name="KSO_WM_UNIT_VALUE" val="11"/>
  <p:tag name="KSO_WM_UNIT_HIGHLIGHT" val="0"/>
  <p:tag name="KSO_WM_UNIT_COMPATIBLE" val="0"/>
  <p:tag name="KSO_WM_UNIT_CLEAR" val="0"/>
  <p:tag name="KSO_WM_DIAGRAM_GROUP_CODE" val="o1-1"/>
  <p:tag name="KSO_WM_UNIT_PRESET_TEXT" val="您的内容文字"/>
  <p:tag name="KSO_WM_UNIT_TEXT_FILL_FORE_SCHEMECOLOR_INDEX" val="14"/>
  <p:tag name="KSO_WM_UNIT_TEXT_FILL_TYPE" val="1"/>
</p:tagLst>
</file>

<file path=ppt/tags/tag51.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h_f"/>
  <p:tag name="KSO_WM_UNIT_INDEX" val="1_2_1"/>
  <p:tag name="KSO_WM_UNIT_ID" val="diagram20182008_2*o_h_f*1_2_1"/>
  <p:tag name="KSO_WM_UNIT_LAYERLEVEL" val="1_1_1"/>
  <p:tag name="KSO_WM_UNIT_VALUE" val="24"/>
  <p:tag name="KSO_WM_UNIT_HIGHLIGHT" val="0"/>
  <p:tag name="KSO_WM_UNIT_COMPATIBLE" val="0"/>
  <p:tag name="KSO_WM_UNIT_CLEAR" val="0"/>
  <p:tag name="KSO_WM_DIAGRAM_GROUP_CODE" val="o1-1"/>
  <p:tag name="KSO_WM_UNIT_PRESET_TEXT" val="请在这里输入您的内容文字请在这里输入您的内容文字"/>
  <p:tag name="KSO_WM_UNIT_TEXT_FILL_FORE_SCHEMECOLOR_INDEX" val="13"/>
  <p:tag name="KSO_WM_UNIT_TEXT_FILL_TYPE" val="1"/>
</p:tagLst>
</file>

<file path=ppt/tags/tag52.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h_f"/>
  <p:tag name="KSO_WM_UNIT_INDEX" val="1_1_1"/>
  <p:tag name="KSO_WM_UNIT_ID" val="diagram20182008_2*o_h_f*1_1_1"/>
  <p:tag name="KSO_WM_UNIT_LAYERLEVEL" val="1_1_1"/>
  <p:tag name="KSO_WM_UNIT_VALUE" val="24"/>
  <p:tag name="KSO_WM_UNIT_HIGHLIGHT" val="0"/>
  <p:tag name="KSO_WM_UNIT_COMPATIBLE" val="0"/>
  <p:tag name="KSO_WM_UNIT_CLEAR" val="0"/>
  <p:tag name="KSO_WM_DIAGRAM_GROUP_CODE" val="o1-1"/>
  <p:tag name="KSO_WM_UNIT_PRESET_TEXT" val="请在这里输入您的内容文字请在这里输入您的内容文字"/>
  <p:tag name="KSO_WM_UNIT_TEXT_FILL_FORE_SCHEMECOLOR_INDEX" val="13"/>
  <p:tag name="KSO_WM_UNIT_TEXT_FILL_TYPE" val="1"/>
</p:tagLst>
</file>

<file path=ppt/tags/tag53.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h_a"/>
  <p:tag name="KSO_WM_UNIT_INDEX" val="1_1_2"/>
  <p:tag name="KSO_WM_UNIT_ID" val="diagram20182008_2*o_h_a*1_1_2"/>
  <p:tag name="KSO_WM_UNIT_LAYERLEVEL" val="1_1_1"/>
  <p:tag name="KSO_WM_UNIT_VALUE" val="4"/>
  <p:tag name="KSO_WM_UNIT_HIGHLIGHT" val="0"/>
  <p:tag name="KSO_WM_UNIT_COMPATIBLE" val="0"/>
  <p:tag name="KSO_WM_UNIT_CLEAR" val="0"/>
  <p:tag name="KSO_WM_DIAGRAM_GROUP_CODE" val="o1-1"/>
  <p:tag name="KSO_WM_UNIT_PRESET_TEXT" val="内容文字"/>
  <p:tag name="KSO_WM_UNIT_TEXT_FILL_FORE_SCHEMECOLOR_INDEX" val="13"/>
  <p:tag name="KSO_WM_UNIT_TEXT_FILL_TYPE" val="1"/>
</p:tagLst>
</file>

<file path=ppt/tags/tag54.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h_f"/>
  <p:tag name="KSO_WM_UNIT_INDEX" val="1_1_1"/>
  <p:tag name="KSO_WM_UNIT_ID" val="diagram20182008_2*o_h_f*1_1_1"/>
  <p:tag name="KSO_WM_UNIT_LAYERLEVEL" val="1_1_1"/>
  <p:tag name="KSO_WM_UNIT_VALUE" val="24"/>
  <p:tag name="KSO_WM_UNIT_HIGHLIGHT" val="0"/>
  <p:tag name="KSO_WM_UNIT_COMPATIBLE" val="0"/>
  <p:tag name="KSO_WM_UNIT_CLEAR" val="0"/>
  <p:tag name="KSO_WM_DIAGRAM_GROUP_CODE" val="o1-1"/>
  <p:tag name="KSO_WM_UNIT_PRESET_TEXT" val="请在这里输入您的内容文字请在这里输入您的内容文字"/>
  <p:tag name="KSO_WM_UNIT_TEXT_FILL_FORE_SCHEMECOLOR_INDEX" val="13"/>
  <p:tag name="KSO_WM_UNIT_TEXT_FILL_TYPE" val="1"/>
</p:tagLst>
</file>

<file path=ppt/tags/tag55.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h_f"/>
  <p:tag name="KSO_WM_UNIT_INDEX" val="1_2_1"/>
  <p:tag name="KSO_WM_UNIT_ID" val="diagram20182008_2*o_h_f*1_2_1"/>
  <p:tag name="KSO_WM_UNIT_LAYERLEVEL" val="1_1_1"/>
  <p:tag name="KSO_WM_UNIT_VALUE" val="24"/>
  <p:tag name="KSO_WM_UNIT_HIGHLIGHT" val="0"/>
  <p:tag name="KSO_WM_UNIT_COMPATIBLE" val="0"/>
  <p:tag name="KSO_WM_UNIT_CLEAR" val="0"/>
  <p:tag name="KSO_WM_DIAGRAM_GROUP_CODE" val="o1-1"/>
  <p:tag name="KSO_WM_UNIT_PRESET_TEXT" val="请在这里输入您的内容文字请在这里输入您的内容文字"/>
  <p:tag name="KSO_WM_UNIT_TEXT_FILL_FORE_SCHEMECOLOR_INDEX" val="13"/>
  <p:tag name="KSO_WM_UNIT_TEXT_FILL_TYPE" val="1"/>
</p:tagLst>
</file>

<file path=ppt/tags/tag56.xml><?xml version="1.0" encoding="utf-8"?>
<p:tagLst xmlns:p="http://schemas.openxmlformats.org/presentationml/2006/main">
  <p:tag name="KSO_WM_TEMPLATE_CATEGORY" val="diagram"/>
  <p:tag name="KSO_WM_TEMPLATE_INDEX" val="20182008"/>
  <p:tag name="KSO_WM_TAG_VERSION" val="1.0"/>
  <p:tag name="KSO_WM_BEAUTIFY_FLAG" val="#wm#"/>
  <p:tag name="KSO_WM_UNIT_TYPE" val="o_h_f"/>
  <p:tag name="KSO_WM_UNIT_INDEX" val="1_2_1"/>
  <p:tag name="KSO_WM_UNIT_ID" val="diagram20182008_2*o_h_f*1_2_1"/>
  <p:tag name="KSO_WM_UNIT_LAYERLEVEL" val="1_1_1"/>
  <p:tag name="KSO_WM_UNIT_VALUE" val="24"/>
  <p:tag name="KSO_WM_UNIT_HIGHLIGHT" val="0"/>
  <p:tag name="KSO_WM_UNIT_COMPATIBLE" val="0"/>
  <p:tag name="KSO_WM_UNIT_CLEAR" val="0"/>
  <p:tag name="KSO_WM_DIAGRAM_GROUP_CODE" val="o1-1"/>
  <p:tag name="KSO_WM_UNIT_PRESET_TEXT" val="请在这里输入您的内容文字请在这里输入您的内容文字"/>
  <p:tag name="KSO_WM_UNIT_TEXT_FILL_FORE_SCHEMECOLOR_INDEX" val="13"/>
  <p:tag name="KSO_WM_UNIT_TEXT_FILL_TYPE" val="1"/>
</p:tagLst>
</file>

<file path=ppt/tags/tag57.xml><?xml version="1.0" encoding="utf-8"?>
<p:tagLst xmlns:p="http://schemas.openxmlformats.org/presentationml/2006/main">
  <p:tag name="KSO_WM_UNIT_ISCONTENTSTITLE" val="0"/>
  <p:tag name="KSO_WM_UNIT_HIGHLIGHT" val="0"/>
  <p:tag name="KSO_WM_UNIT_COMPATIBLE" val="0"/>
  <p:tag name="KSO_WM_DIAGRAM_GROUP_CODE" val="o1-1"/>
  <p:tag name="KSO_WM_UNIT_TYPE" val="o_h_a"/>
  <p:tag name="KSO_WM_UNIT_INDEX" val="1_1_1"/>
  <p:tag name="KSO_WM_UNIT_ID" val="diagram20187564_2*o_h_a*1_1_1"/>
  <p:tag name="KSO_WM_TEMPLATE_CATEGORY" val="diagram"/>
  <p:tag name="KSO_WM_TEMPLATE_INDEX" val="20187564"/>
  <p:tag name="KSO_WM_UNIT_LAYERLEVEL" val="1_1_1"/>
  <p:tag name="KSO_WM_TAG_VERSION" val="1.0"/>
  <p:tag name="KSO_WM_BEAUTIFY_FLAG" val="#wm#"/>
  <p:tag name="KSO_WM_UNIT_PRESET_TEXT" val="添加标题"/>
  <p:tag name="KSO_WM_UNIT_DIAGRAM_ISNUMVISUAL" val="0"/>
  <p:tag name="KSO_WM_UNIT_DIAGRAM_ISREFERUNIT" val="0"/>
  <p:tag name="KSO_WM_UNIT_ISNUMDGMTITLE" val="0"/>
  <p:tag name="KSO_WM_UNIT_NOCLEAR" val="0"/>
  <p:tag name="KSO_WM_UNIT_TEXT_FILL_FORE_SCHEMECOLOR_INDEX" val="14"/>
  <p:tag name="KSO_WM_UNIT_TEXT_FILL_TYPE" val="1"/>
</p:tagLst>
</file>

<file path=ppt/tags/tag58.xml><?xml version="1.0" encoding="utf-8"?>
<p:tagLst xmlns:p="http://schemas.openxmlformats.org/presentationml/2006/main">
  <p:tag name="KSO_WM_UNIT_ISCONTENTSTITLE" val="0"/>
  <p:tag name="KSO_WM_UNIT_HIGHLIGHT" val="0"/>
  <p:tag name="KSO_WM_UNIT_COMPATIBLE" val="0"/>
  <p:tag name="KSO_WM_DIAGRAM_GROUP_CODE" val="o1-1"/>
  <p:tag name="KSO_WM_UNIT_TYPE" val="o_h_a"/>
  <p:tag name="KSO_WM_UNIT_INDEX" val="1_1_1"/>
  <p:tag name="KSO_WM_UNIT_ID" val="diagram20187564_2*o_h_a*1_1_1"/>
  <p:tag name="KSO_WM_TEMPLATE_CATEGORY" val="diagram"/>
  <p:tag name="KSO_WM_TEMPLATE_INDEX" val="20187564"/>
  <p:tag name="KSO_WM_UNIT_LAYERLEVEL" val="1_1_1"/>
  <p:tag name="KSO_WM_TAG_VERSION" val="1.0"/>
  <p:tag name="KSO_WM_BEAUTIFY_FLAG" val="#wm#"/>
  <p:tag name="KSO_WM_UNIT_PRESET_TEXT" val="添加标题"/>
  <p:tag name="KSO_WM_UNIT_DIAGRAM_ISNUMVISUAL" val="0"/>
  <p:tag name="KSO_WM_UNIT_DIAGRAM_ISREFERUNIT" val="0"/>
  <p:tag name="KSO_WM_UNIT_ISNUMDGMTITLE" val="0"/>
  <p:tag name="KSO_WM_UNIT_NOCLEAR" val="0"/>
  <p:tag name="KSO_WM_UNIT_TEXT_FILL_FORE_SCHEMECOLOR_INDEX" val="14"/>
  <p:tag name="KSO_WM_UNIT_TEXT_FILL_TYPE" val="1"/>
</p:tagLst>
</file>

<file path=ppt/tags/tag59.xml><?xml version="1.0" encoding="utf-8"?>
<p:tagLst xmlns:p="http://schemas.openxmlformats.org/presentationml/2006/main">
  <p:tag name="KSO_WM_UNIT_HIGHLIGHT" val="0"/>
  <p:tag name="KSO_WM_UNIT_COMPATIBLE" val="0"/>
  <p:tag name="KSO_WM_DIAGRAM_GROUP_CODE" val="o1-1"/>
  <p:tag name="KSO_WM_UNIT_TYPE" val="o_i"/>
  <p:tag name="KSO_WM_UNIT_INDEX" val="1_1"/>
  <p:tag name="KSO_WM_UNIT_ID" val="diagram20187564_2*o_i*1_1"/>
  <p:tag name="KSO_WM_TEMPLATE_CATEGORY" val="diagram"/>
  <p:tag name="KSO_WM_TEMPLATE_INDEX" val="20187564"/>
  <p:tag name="KSO_WM_UNIT_LAYERLEVEL" val="1_1"/>
  <p:tag name="KSO_WM_TAG_VERSION" val="1.0"/>
  <p:tag name="KSO_WM_BEAUTIFY_FLAG" val="#wm#"/>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Lst>
</file>

<file path=ppt/tags/tag6.xml><?xml version="1.0" encoding="utf-8"?>
<p:tagLst xmlns:p="http://schemas.openxmlformats.org/presentationml/2006/main">
  <p:tag name="MH" val="20190612120959"/>
  <p:tag name="MH_LIBRARY" val="GRAPHIC"/>
  <p:tag name="MH_ORDER" val="Straight Connector 18"/>
</p:tagLst>
</file>

<file path=ppt/tags/tag60.xml><?xml version="1.0" encoding="utf-8"?>
<p:tagLst xmlns:p="http://schemas.openxmlformats.org/presentationml/2006/main">
  <p:tag name="KSO_WM_UNIT_HIGHLIGHT" val="0"/>
  <p:tag name="KSO_WM_UNIT_COMPATIBLE" val="0"/>
  <p:tag name="KSO_WM_DIAGRAM_GROUP_CODE" val="o1-1"/>
  <p:tag name="KSO_WM_UNIT_TYPE" val="o_h_i"/>
  <p:tag name="KSO_WM_UNIT_INDEX" val="1_2_3"/>
  <p:tag name="KSO_WM_UNIT_ID" val="diagram20187564_2*o_h_i*1_2_3"/>
  <p:tag name="KSO_WM_TEMPLATE_CATEGORY" val="diagram"/>
  <p:tag name="KSO_WM_TEMPLATE_INDEX" val="20187564"/>
  <p:tag name="KSO_WM_UNIT_LAYERLEVEL" val="1_1_1"/>
  <p:tag name="KSO_WM_TAG_VERSION" val="1.0"/>
  <p:tag name="KSO_WM_BEAUTIFY_FLAG" val="#wm#"/>
  <p:tag name="KSO_WM_UNIT_DIAGRAM_ISNUMVISUAL" val="0"/>
  <p:tag name="KSO_WM_UNIT_DIAGRAM_ISREFERUNIT" val="0"/>
  <p:tag name="KSO_WM_UNIT_FILL_FORE_SCHEMECOLOR_INDEX" val="7"/>
  <p:tag name="KSO_WM_UNIT_FILL_TYPE" val="1"/>
  <p:tag name="KSO_WM_UNIT_TEXT_FILL_FORE_SCHEMECOLOR_INDEX" val="13"/>
  <p:tag name="KSO_WM_UNIT_TEXT_FILL_TYPE" val="1"/>
</p:tagLst>
</file>

<file path=ppt/tags/tag61.xml><?xml version="1.0" encoding="utf-8"?>
<p:tagLst xmlns:p="http://schemas.openxmlformats.org/presentationml/2006/main">
  <p:tag name="KSO_WM_UNIT_HIGHLIGHT" val="0"/>
  <p:tag name="KSO_WM_UNIT_COMPATIBLE" val="0"/>
  <p:tag name="KSO_WM_DIAGRAM_GROUP_CODE" val="o1-1"/>
  <p:tag name="KSO_WM_UNIT_TYPE" val="o_h_i"/>
  <p:tag name="KSO_WM_UNIT_INDEX" val="1_1_3"/>
  <p:tag name="KSO_WM_UNIT_ID" val="diagram20187564_2*o_h_i*1_1_3"/>
  <p:tag name="KSO_WM_TEMPLATE_CATEGORY" val="diagram"/>
  <p:tag name="KSO_WM_TEMPLATE_INDEX" val="20187564"/>
  <p:tag name="KSO_WM_UNIT_LAYERLEVEL" val="1_1_1"/>
  <p:tag name="KSO_WM_TAG_VERSION" val="1.0"/>
  <p:tag name="KSO_WM_BEAUTIFY_FLAG" val="#wm#"/>
  <p:tag name="KSO_WM_UNIT_DIAGRAM_ISNUMVISUAL" val="0"/>
  <p:tag name="KSO_WM_UNIT_DIAGRAM_ISREFERUNIT" val="0"/>
  <p:tag name="KSO_WM_UNIT_FILL_FORE_SCHEMECOLOR_INDEX" val="6"/>
  <p:tag name="KSO_WM_UNIT_FILL_TYPE" val="1"/>
  <p:tag name="KSO_WM_UNIT_TEXT_FILL_FORE_SCHEMECOLOR_INDEX" val="13"/>
  <p:tag name="KSO_WM_UNIT_TEXT_FILL_TYPE" val="1"/>
</p:tagLst>
</file>

<file path=ppt/tags/tag62.xml><?xml version="1.0" encoding="utf-8"?>
<p:tagLst xmlns:p="http://schemas.openxmlformats.org/presentationml/2006/main">
  <p:tag name="KSO_WM_UNIT_ISCONTENTSTITLE" val="0"/>
  <p:tag name="KSO_WM_UNIT_HIGHLIGHT" val="0"/>
  <p:tag name="KSO_WM_UNIT_COMPATIBLE" val="0"/>
  <p:tag name="KSO_WM_DIAGRAM_GROUP_CODE" val="o1-1"/>
  <p:tag name="KSO_WM_UNIT_TYPE" val="o_h_a"/>
  <p:tag name="KSO_WM_UNIT_INDEX" val="1_1_1"/>
  <p:tag name="KSO_WM_UNIT_ID" val="diagram20187564_2*o_h_a*1_1_1"/>
  <p:tag name="KSO_WM_TEMPLATE_CATEGORY" val="diagram"/>
  <p:tag name="KSO_WM_TEMPLATE_INDEX" val="20187564"/>
  <p:tag name="KSO_WM_UNIT_LAYERLEVEL" val="1_1_1"/>
  <p:tag name="KSO_WM_TAG_VERSION" val="1.0"/>
  <p:tag name="KSO_WM_BEAUTIFY_FLAG" val="#wm#"/>
  <p:tag name="KSO_WM_UNIT_PRESET_TEXT" val="添加标题"/>
  <p:tag name="KSO_WM_UNIT_DIAGRAM_ISNUMVISUAL" val="0"/>
  <p:tag name="KSO_WM_UNIT_DIAGRAM_ISREFERUNIT" val="0"/>
  <p:tag name="KSO_WM_UNIT_ISNUMDGMTITLE" val="0"/>
  <p:tag name="KSO_WM_UNIT_NOCLEAR" val="0"/>
  <p:tag name="KSO_WM_UNIT_TEXT_FILL_FORE_SCHEMECOLOR_INDEX" val="14"/>
  <p:tag name="KSO_WM_UNIT_TEXT_FILL_TYPE" val="1"/>
</p:tagLst>
</file>

<file path=ppt/tags/tag63.xml><?xml version="1.0" encoding="utf-8"?>
<p:tagLst xmlns:p="http://schemas.openxmlformats.org/presentationml/2006/main">
  <p:tag name="KSO_WM_UNIT_ISCONTENTSTITLE" val="0"/>
  <p:tag name="KSO_WM_UNIT_HIGHLIGHT" val="0"/>
  <p:tag name="KSO_WM_UNIT_COMPATIBLE" val="0"/>
  <p:tag name="KSO_WM_DIAGRAM_GROUP_CODE" val="o1-1"/>
  <p:tag name="KSO_WM_UNIT_TYPE" val="o_h_a"/>
  <p:tag name="KSO_WM_UNIT_INDEX" val="1_2_1"/>
  <p:tag name="KSO_WM_UNIT_ID" val="diagram20187564_2*o_h_a*1_2_1"/>
  <p:tag name="KSO_WM_TEMPLATE_CATEGORY" val="diagram"/>
  <p:tag name="KSO_WM_TEMPLATE_INDEX" val="20187564"/>
  <p:tag name="KSO_WM_UNIT_LAYERLEVEL" val="1_1_1"/>
  <p:tag name="KSO_WM_TAG_VERSION" val="1.0"/>
  <p:tag name="KSO_WM_BEAUTIFY_FLAG" val="#wm#"/>
  <p:tag name="KSO_WM_UNIT_PRESET_TEXT" val="添加标题"/>
  <p:tag name="KSO_WM_UNIT_DIAGRAM_ISNUMVISUAL" val="0"/>
  <p:tag name="KSO_WM_UNIT_DIAGRAM_ISREFERUNIT" val="0"/>
  <p:tag name="KSO_WM_UNIT_ISNUMDGMTITLE" val="0"/>
  <p:tag name="KSO_WM_UNIT_NOCLEAR" val="0"/>
  <p:tag name="KSO_WM_UNIT_TEXT_FILL_FORE_SCHEMECOLOR_INDEX" val="14"/>
  <p:tag name="KSO_WM_UNIT_TEXT_FILL_TYPE" val="1"/>
</p:tagLst>
</file>

<file path=ppt/tags/tag64.xml><?xml version="1.0" encoding="utf-8"?>
<p:tagLst xmlns:p="http://schemas.openxmlformats.org/presentationml/2006/main">
  <p:tag name="KSO_WM_UNIT_ISCONTENTSTITLE" val="0"/>
  <p:tag name="KSO_WM_UNIT_HIGHLIGHT" val="0"/>
  <p:tag name="KSO_WM_UNIT_COMPATIBLE" val="0"/>
  <p:tag name="KSO_WM_DIAGRAM_GROUP_CODE" val="o1-1"/>
  <p:tag name="KSO_WM_UNIT_TYPE" val="o_h_a"/>
  <p:tag name="KSO_WM_UNIT_INDEX" val="1_1_1"/>
  <p:tag name="KSO_WM_UNIT_ID" val="diagram20187564_2*o_h_a*1_1_1"/>
  <p:tag name="KSO_WM_TEMPLATE_CATEGORY" val="diagram"/>
  <p:tag name="KSO_WM_TEMPLATE_INDEX" val="20187564"/>
  <p:tag name="KSO_WM_UNIT_LAYERLEVEL" val="1_1_1"/>
  <p:tag name="KSO_WM_TAG_VERSION" val="1.0"/>
  <p:tag name="KSO_WM_BEAUTIFY_FLAG" val="#wm#"/>
  <p:tag name="KSO_WM_UNIT_PRESET_TEXT" val="添加标题"/>
  <p:tag name="KSO_WM_UNIT_DIAGRAM_ISNUMVISUAL" val="0"/>
  <p:tag name="KSO_WM_UNIT_DIAGRAM_ISREFERUNIT" val="0"/>
  <p:tag name="KSO_WM_UNIT_ISNUMDGMTITLE" val="0"/>
  <p:tag name="KSO_WM_UNIT_NOCLEAR" val="0"/>
  <p:tag name="KSO_WM_UNIT_TEXT_FILL_FORE_SCHEMECOLOR_INDEX" val="14"/>
  <p:tag name="KSO_WM_UNIT_TEXT_FILL_TYPE" val="1"/>
</p:tagLst>
</file>

<file path=ppt/tags/tag65.xml><?xml version="1.0" encoding="utf-8"?>
<p:tagLst xmlns:p="http://schemas.openxmlformats.org/presentationml/2006/main">
  <p:tag name="MH" val="20190612120959"/>
  <p:tag name="MH_LIBRARY" val="GRAPHIC"/>
  <p:tag name="MH_ORDER" val="TextBox 17"/>
</p:tagLst>
</file>

<file path=ppt/tags/tag66.xml><?xml version="1.0" encoding="utf-8"?>
<p:tagLst xmlns:p="http://schemas.openxmlformats.org/presentationml/2006/main">
  <p:tag name="MH" val="20190612120959"/>
  <p:tag name="MH_LIBRARY" val="GRAPHIC"/>
  <p:tag name="MH_ORDER" val="Straight Connector 18"/>
</p:tagLst>
</file>

<file path=ppt/tags/tag67.xml><?xml version="1.0" encoding="utf-8"?>
<p:tagLst xmlns:p="http://schemas.openxmlformats.org/presentationml/2006/main">
  <p:tag name="MH" val="20190612120959"/>
  <p:tag name="MH_LIBRARY" val="GRAPHIC"/>
  <p:tag name="MH_ORDER" val="Straight Connector 19"/>
</p:tagLst>
</file>

<file path=ppt/tags/tag68.xml><?xml version="1.0" encoding="utf-8"?>
<p:tagLst xmlns:p="http://schemas.openxmlformats.org/presentationml/2006/main">
  <p:tag name="MH" val="20190612120959"/>
  <p:tag name="MH_LIBRARY" val="GRAPHIC"/>
  <p:tag name="MH_ORDER" val="Straight Connector 20"/>
</p:tagLst>
</file>

<file path=ppt/tags/tag69.xml><?xml version="1.0" encoding="utf-8"?>
<p:tagLst xmlns:p="http://schemas.openxmlformats.org/presentationml/2006/main">
  <p:tag name="MH" val="20190612120959"/>
  <p:tag name="MH_LIBRARY" val="GRAPHIC"/>
  <p:tag name="MH_ORDER" val="TextBox 21"/>
</p:tagLst>
</file>

<file path=ppt/tags/tag7.xml><?xml version="1.0" encoding="utf-8"?>
<p:tagLst xmlns:p="http://schemas.openxmlformats.org/presentationml/2006/main">
  <p:tag name="MH" val="20190612120959"/>
  <p:tag name="MH_LIBRARY" val="GRAPHIC"/>
  <p:tag name="MH_ORDER" val="Straight Connector 19"/>
</p:tagLst>
</file>

<file path=ppt/tags/tag70.xml><?xml version="1.0" encoding="utf-8"?>
<p:tagLst xmlns:p="http://schemas.openxmlformats.org/presentationml/2006/main">
  <p:tag name="MH" val="20190619201421"/>
  <p:tag name="MH_LIBRARY" val="GRAPHIC"/>
  <p:tag name="MH_TYPE" val="Other"/>
  <p:tag name="MH_ORDER" val="3"/>
</p:tagLst>
</file>

<file path=ppt/tags/tag71.xml><?xml version="1.0" encoding="utf-8"?>
<p:tagLst xmlns:p="http://schemas.openxmlformats.org/presentationml/2006/main">
  <p:tag name="KSO_WM_UNIT_TABLE_BEAUTIFY" val="smartTable{aac29f57-7fe8-412b-9dd8-08fcf5192196}"/>
</p:tagLst>
</file>

<file path=ppt/tags/tag72.xml><?xml version="1.0" encoding="utf-8"?>
<p:tagLst xmlns:p="http://schemas.openxmlformats.org/presentationml/2006/main">
  <p:tag name="KSO_WM_UNIT_TABLE_BEAUTIFY" val="smartTable{bfc5a529-b4d2-439b-bd4b-ed094439568e}"/>
</p:tagLst>
</file>

<file path=ppt/tags/tag73.xml><?xml version="1.0" encoding="utf-8"?>
<p:tagLst xmlns:p="http://schemas.openxmlformats.org/presentationml/2006/main">
  <p:tag name="KSO_WM_UNIT_TABLE_BEAUTIFY" val="smartTable{0202179c-be79-4dc1-8b8e-a177eca87dfa}"/>
</p:tagLst>
</file>

<file path=ppt/tags/tag74.xml><?xml version="1.0" encoding="utf-8"?>
<p:tagLst xmlns:p="http://schemas.openxmlformats.org/presentationml/2006/main">
  <p:tag name="KSO_WM_UNIT_TABLE_BEAUTIFY" val="{0c01e29a-32d5-42c1-98eb-1b5a96849ef7}"/>
</p:tagLst>
</file>

<file path=ppt/tags/tag75.xml><?xml version="1.0" encoding="utf-8"?>
<p:tagLst xmlns:p="http://schemas.openxmlformats.org/presentationml/2006/main">
  <p:tag name="KSO_WM_UNIT_PLACING_PICTURE_USER_VIEWPORT" val="{&quot;height&quot;:10920,&quot;width&quot;:13215}"/>
</p:tagLst>
</file>

<file path=ppt/tags/tag76.xml><?xml version="1.0" encoding="utf-8"?>
<p:tagLst xmlns:p="http://schemas.openxmlformats.org/presentationml/2006/main">
  <p:tag name="KSO_WM_UNIT_PLACING_PICTURE_USER_VIEWPORT" val="{&quot;height&quot;:4785,&quot;width&quot;:13215}"/>
</p:tagLst>
</file>

<file path=ppt/tags/tag77.xml><?xml version="1.0" encoding="utf-8"?>
<p:tagLst xmlns:p="http://schemas.openxmlformats.org/presentationml/2006/main">
  <p:tag name="KSO_WM_UNIT_TABLE_BEAUTIFY" val="smartTable{75424efb-48b3-48e4-b2cd-29891a487000}"/>
</p:tagLst>
</file>

<file path=ppt/tags/tag78.xml><?xml version="1.0" encoding="utf-8"?>
<p:tagLst xmlns:p="http://schemas.openxmlformats.org/presentationml/2006/main">
  <p:tag name="KSO_WM_UNIT_TABLE_BEAUTIFY" val="smartTable{dc759bca-a9bc-4be5-8473-9a7b5a4b4832}"/>
</p:tagLst>
</file>

<file path=ppt/tags/tag79.xml><?xml version="1.0" encoding="utf-8"?>
<p:tagLst xmlns:p="http://schemas.openxmlformats.org/presentationml/2006/main">
  <p:tag name="KSO_WM_UNIT_TABLE_BEAUTIFY" val="{2df2a9c3-6aff-4720-b080-b48da5473d32}"/>
</p:tagLst>
</file>

<file path=ppt/tags/tag8.xml><?xml version="1.0" encoding="utf-8"?>
<p:tagLst xmlns:p="http://schemas.openxmlformats.org/presentationml/2006/main">
  <p:tag name="MH" val="20190612120959"/>
  <p:tag name="MH_LIBRARY" val="GRAPHIC"/>
  <p:tag name="MH_ORDER" val="Straight Connector 20"/>
</p:tagLst>
</file>

<file path=ppt/tags/tag80.xml><?xml version="1.0" encoding="utf-8"?>
<p:tagLst xmlns:p="http://schemas.openxmlformats.org/presentationml/2006/main">
  <p:tag name="MH" val="20190612120959"/>
  <p:tag name="MH_LIBRARY" val="GRAPHIC"/>
  <p:tag name="MH_ORDER" val="TextBox 17"/>
</p:tagLst>
</file>

<file path=ppt/tags/tag81.xml><?xml version="1.0" encoding="utf-8"?>
<p:tagLst xmlns:p="http://schemas.openxmlformats.org/presentationml/2006/main">
  <p:tag name="MH" val="20190612120959"/>
  <p:tag name="MH_LIBRARY" val="GRAPHIC"/>
  <p:tag name="MH_ORDER" val="Straight Connector 18"/>
</p:tagLst>
</file>

<file path=ppt/tags/tag82.xml><?xml version="1.0" encoding="utf-8"?>
<p:tagLst xmlns:p="http://schemas.openxmlformats.org/presentationml/2006/main">
  <p:tag name="MH" val="20190612120959"/>
  <p:tag name="MH_LIBRARY" val="GRAPHIC"/>
  <p:tag name="MH_ORDER" val="Straight Connector 19"/>
</p:tagLst>
</file>

<file path=ppt/tags/tag83.xml><?xml version="1.0" encoding="utf-8"?>
<p:tagLst xmlns:p="http://schemas.openxmlformats.org/presentationml/2006/main">
  <p:tag name="MH" val="20190612120959"/>
  <p:tag name="MH_LIBRARY" val="GRAPHIC"/>
  <p:tag name="MH_ORDER" val="Straight Connector 20"/>
</p:tagLst>
</file>

<file path=ppt/tags/tag84.xml><?xml version="1.0" encoding="utf-8"?>
<p:tagLst xmlns:p="http://schemas.openxmlformats.org/presentationml/2006/main">
  <p:tag name="MH" val="20190612120959"/>
  <p:tag name="MH_LIBRARY" val="GRAPHIC"/>
  <p:tag name="MH_ORDER" val="TextBox 21"/>
</p:tagLst>
</file>

<file path=ppt/tags/tag85.xml><?xml version="1.0" encoding="utf-8"?>
<p:tagLst xmlns:p="http://schemas.openxmlformats.org/presentationml/2006/main">
  <p:tag name="KSO_WM_UNIT_PLACING_PICTURE_USER_VIEWPORT" val="{&quot;height&quot;:5070,&quot;width&quot;:9000}"/>
</p:tagLst>
</file>

<file path=ppt/tags/tag86.xml><?xml version="1.0" encoding="utf-8"?>
<p:tagLst xmlns:p="http://schemas.openxmlformats.org/presentationml/2006/main">
  <p:tag name="MH" val="20180319090426"/>
  <p:tag name="MH_LIBRARY" val="GRAPHIC"/>
  <p:tag name="MH_TYPE" val="SubTitle"/>
  <p:tag name="MH_ORDER" val="1"/>
</p:tagLst>
</file>

<file path=ppt/tags/tag87.xml><?xml version="1.0" encoding="utf-8"?>
<p:tagLst xmlns:p="http://schemas.openxmlformats.org/presentationml/2006/main">
  <p:tag name="MH" val="20190128112852"/>
  <p:tag name="MH_LIBRARY" val="GRAPHIC"/>
  <p:tag name="MH_TYPE" val="Other"/>
  <p:tag name="MH_ORDER" val="1"/>
</p:tagLst>
</file>

<file path=ppt/tags/tag9.xml><?xml version="1.0" encoding="utf-8"?>
<p:tagLst xmlns:p="http://schemas.openxmlformats.org/presentationml/2006/main">
  <p:tag name="MH" val="20190612120959"/>
  <p:tag name="MH_LIBRARY" val="GRAPHIC"/>
  <p:tag name="MH_ORDER" val="TextBox 21"/>
</p:tagLst>
</file>

<file path=ppt/theme/theme1.xml><?xml version="1.0" encoding="utf-8"?>
<a:theme xmlns:a="http://schemas.openxmlformats.org/drawingml/2006/main" name="WeBank">
  <a:themeElements>
    <a:clrScheme name="WeBank666">
      <a:dk1>
        <a:srgbClr val="1E53A4"/>
      </a:dk1>
      <a:lt1>
        <a:srgbClr val="FFFFFF"/>
      </a:lt1>
      <a:dk2>
        <a:srgbClr val="000000"/>
      </a:dk2>
      <a:lt2>
        <a:srgbClr val="E7E6E6"/>
      </a:lt2>
      <a:accent1>
        <a:srgbClr val="D80C18"/>
      </a:accent1>
      <a:accent2>
        <a:srgbClr val="FF5582"/>
      </a:accent2>
      <a:accent3>
        <a:srgbClr val="64CDFF"/>
      </a:accent3>
      <a:accent4>
        <a:srgbClr val="002882"/>
      </a:accent4>
      <a:accent5>
        <a:srgbClr val="EAEAEA"/>
      </a:accent5>
      <a:accent6>
        <a:srgbClr val="D5D5D5"/>
      </a:accent6>
      <a:hlink>
        <a:srgbClr val="1E53A3"/>
      </a:hlink>
      <a:folHlink>
        <a:srgbClr val="D80C18"/>
      </a:folHlink>
    </a:clrScheme>
    <a:fontScheme name="yp4sjdwj">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rgbClr val="1E53A4"/>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nchor="t">
        <a:spAutoFit/>
      </a:bodyPr>
      <a:lstStyle>
        <a:defPPr algn="just">
          <a:defRPr sz="1600" dirty="0" smtClean="0">
            <a:solidFill>
              <a:srgbClr val="002882"/>
            </a:solidFill>
            <a:latin typeface="+mn-ea"/>
            <a:cs typeface="+mn-ea"/>
            <a:sym typeface="+mn-lt"/>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7_WeBank">
  <a:themeElements>
    <a:clrScheme name="WeBank666">
      <a:dk1>
        <a:srgbClr val="1E53A4"/>
      </a:dk1>
      <a:lt1>
        <a:srgbClr val="FFFFFF"/>
      </a:lt1>
      <a:dk2>
        <a:srgbClr val="000000"/>
      </a:dk2>
      <a:lt2>
        <a:srgbClr val="E7E6E6"/>
      </a:lt2>
      <a:accent1>
        <a:srgbClr val="D80C18"/>
      </a:accent1>
      <a:accent2>
        <a:srgbClr val="FF5582"/>
      </a:accent2>
      <a:accent3>
        <a:srgbClr val="64CDFF"/>
      </a:accent3>
      <a:accent4>
        <a:srgbClr val="002882"/>
      </a:accent4>
      <a:accent5>
        <a:srgbClr val="EAEAEA"/>
      </a:accent5>
      <a:accent6>
        <a:srgbClr val="D5D5D5"/>
      </a:accent6>
      <a:hlink>
        <a:srgbClr val="1E53A3"/>
      </a:hlink>
      <a:folHlink>
        <a:srgbClr val="D80C18"/>
      </a:folHlink>
    </a:clrScheme>
    <a:fontScheme name="yp4sjdwj">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rgbClr val="1E53A4"/>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nchor="t">
        <a:spAutoFit/>
      </a:bodyPr>
      <a:lstStyle>
        <a:defPPr algn="just">
          <a:defRPr sz="1600" dirty="0" smtClean="0">
            <a:solidFill>
              <a:srgbClr val="002882"/>
            </a:solidFill>
            <a:latin typeface="+mn-ea"/>
            <a:cs typeface="+mn-ea"/>
            <a:sym typeface="+mn-lt"/>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8_WeBank">
  <a:themeElements>
    <a:clrScheme name="WeBank666">
      <a:dk1>
        <a:srgbClr val="1E53A4"/>
      </a:dk1>
      <a:lt1>
        <a:srgbClr val="FFFFFF"/>
      </a:lt1>
      <a:dk2>
        <a:srgbClr val="000000"/>
      </a:dk2>
      <a:lt2>
        <a:srgbClr val="E7E6E6"/>
      </a:lt2>
      <a:accent1>
        <a:srgbClr val="D80C18"/>
      </a:accent1>
      <a:accent2>
        <a:srgbClr val="FF5582"/>
      </a:accent2>
      <a:accent3>
        <a:srgbClr val="64CDFF"/>
      </a:accent3>
      <a:accent4>
        <a:srgbClr val="002882"/>
      </a:accent4>
      <a:accent5>
        <a:srgbClr val="EAEAEA"/>
      </a:accent5>
      <a:accent6>
        <a:srgbClr val="D5D5D5"/>
      </a:accent6>
      <a:hlink>
        <a:srgbClr val="1E53A3"/>
      </a:hlink>
      <a:folHlink>
        <a:srgbClr val="D80C18"/>
      </a:folHlink>
    </a:clrScheme>
    <a:fontScheme name="yp4sjdwj">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rgbClr val="1E53A4"/>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nchor="t">
        <a:spAutoFit/>
      </a:bodyPr>
      <a:lstStyle>
        <a:defPPr algn="just">
          <a:defRPr sz="1600" dirty="0" smtClean="0">
            <a:solidFill>
              <a:srgbClr val="002882"/>
            </a:solidFill>
            <a:latin typeface="+mn-ea"/>
            <a:cs typeface="+mn-ea"/>
            <a:sym typeface="+mn-lt"/>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微软雅黑"/>
        <a:font script="Hebr" typeface="微软雅黑"/>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ajorFont>
      <a:minorFont>
        <a:latin typeface="微软雅黑"/>
        <a:ea typeface=""/>
        <a:cs typeface=""/>
        <a:font script="Jpan" typeface="游ゴシック"/>
        <a:font script="Hang" typeface="맑은 고딕"/>
        <a:font script="Hans" typeface="微软雅黑"/>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微软雅黑"/>
        <a:font script="Hant" typeface="新細明體"/>
        <a:font script="Arab" typeface="微软雅黑"/>
        <a:font script="Hebr" typeface="微软雅黑"/>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ajorFont>
      <a:minorFont>
        <a:latin typeface="微软雅黑"/>
        <a:ea typeface=""/>
        <a:cs typeface=""/>
        <a:font script="Jpan" typeface="ＭＳ Ｐゴシック"/>
        <a:font script="Hang" typeface="맑은 고딕"/>
        <a:font script="Hans" typeface="微软雅黑"/>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eBank">
  <a:themeElements>
    <a:clrScheme name="WeBank666">
      <a:dk1>
        <a:srgbClr val="1E53A4"/>
      </a:dk1>
      <a:lt1>
        <a:srgbClr val="FFFFFF"/>
      </a:lt1>
      <a:dk2>
        <a:srgbClr val="000000"/>
      </a:dk2>
      <a:lt2>
        <a:srgbClr val="E7E6E6"/>
      </a:lt2>
      <a:accent1>
        <a:srgbClr val="D80C18"/>
      </a:accent1>
      <a:accent2>
        <a:srgbClr val="FF5582"/>
      </a:accent2>
      <a:accent3>
        <a:srgbClr val="64CDFF"/>
      </a:accent3>
      <a:accent4>
        <a:srgbClr val="002882"/>
      </a:accent4>
      <a:accent5>
        <a:srgbClr val="EAEAEA"/>
      </a:accent5>
      <a:accent6>
        <a:srgbClr val="D5D5D5"/>
      </a:accent6>
      <a:hlink>
        <a:srgbClr val="1E53A3"/>
      </a:hlink>
      <a:folHlink>
        <a:srgbClr val="D80C18"/>
      </a:folHlink>
    </a:clrScheme>
    <a:fontScheme name="yp4sjdwj">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yp4sjdwj">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2800" b="1" dirty="0">
            <a:solidFill>
              <a:schemeClr val="tx1">
                <a:lumMod val="75000"/>
                <a:lumOff val="25000"/>
              </a:schemeClr>
            </a:solidFill>
            <a:latin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WeBank">
  <a:themeElements>
    <a:clrScheme name="WeBank666">
      <a:dk1>
        <a:srgbClr val="1E53A4"/>
      </a:dk1>
      <a:lt1>
        <a:srgbClr val="FFFFFF"/>
      </a:lt1>
      <a:dk2>
        <a:srgbClr val="000000"/>
      </a:dk2>
      <a:lt2>
        <a:srgbClr val="E7E6E6"/>
      </a:lt2>
      <a:accent1>
        <a:srgbClr val="D80C18"/>
      </a:accent1>
      <a:accent2>
        <a:srgbClr val="FF5582"/>
      </a:accent2>
      <a:accent3>
        <a:srgbClr val="64CDFF"/>
      </a:accent3>
      <a:accent4>
        <a:srgbClr val="002882"/>
      </a:accent4>
      <a:accent5>
        <a:srgbClr val="EAEAEA"/>
      </a:accent5>
      <a:accent6>
        <a:srgbClr val="D5D5D5"/>
      </a:accent6>
      <a:hlink>
        <a:srgbClr val="1E53A3"/>
      </a:hlink>
      <a:folHlink>
        <a:srgbClr val="D80C18"/>
      </a:folHlink>
    </a:clrScheme>
    <a:fontScheme name="yp4sjdwj">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WeBank">
  <a:themeElements>
    <a:clrScheme name="WeBank666">
      <a:dk1>
        <a:srgbClr val="1E53A4"/>
      </a:dk1>
      <a:lt1>
        <a:srgbClr val="FFFFFF"/>
      </a:lt1>
      <a:dk2>
        <a:srgbClr val="000000"/>
      </a:dk2>
      <a:lt2>
        <a:srgbClr val="E7E6E6"/>
      </a:lt2>
      <a:accent1>
        <a:srgbClr val="D80C18"/>
      </a:accent1>
      <a:accent2>
        <a:srgbClr val="FF5582"/>
      </a:accent2>
      <a:accent3>
        <a:srgbClr val="64CDFF"/>
      </a:accent3>
      <a:accent4>
        <a:srgbClr val="002882"/>
      </a:accent4>
      <a:accent5>
        <a:srgbClr val="EAEAEA"/>
      </a:accent5>
      <a:accent6>
        <a:srgbClr val="D5D5D5"/>
      </a:accent6>
      <a:hlink>
        <a:srgbClr val="1E53A3"/>
      </a:hlink>
      <a:folHlink>
        <a:srgbClr val="D80C18"/>
      </a:folHlink>
    </a:clrScheme>
    <a:fontScheme name="yp4sjdwj">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微软雅黑"/>
        <a:font script="Hebr" typeface="微软雅黑"/>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ajorFont>
      <a:minorFont>
        <a:latin typeface="微软雅黑"/>
        <a:ea typeface=""/>
        <a:cs typeface=""/>
        <a:font script="Jpan" typeface="游ゴシック"/>
        <a:font script="Hang" typeface="맑은 고딕"/>
        <a:font script="Hans" typeface="微软雅黑"/>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WeBank">
  <a:themeElements>
    <a:clrScheme name="WeBank666">
      <a:dk1>
        <a:srgbClr val="1E53A4"/>
      </a:dk1>
      <a:lt1>
        <a:srgbClr val="FFFFFF"/>
      </a:lt1>
      <a:dk2>
        <a:srgbClr val="000000"/>
      </a:dk2>
      <a:lt2>
        <a:srgbClr val="E7E6E6"/>
      </a:lt2>
      <a:accent1>
        <a:srgbClr val="D80C18"/>
      </a:accent1>
      <a:accent2>
        <a:srgbClr val="FF5582"/>
      </a:accent2>
      <a:accent3>
        <a:srgbClr val="64CDFF"/>
      </a:accent3>
      <a:accent4>
        <a:srgbClr val="002882"/>
      </a:accent4>
      <a:accent5>
        <a:srgbClr val="EAEAEA"/>
      </a:accent5>
      <a:accent6>
        <a:srgbClr val="D5D5D5"/>
      </a:accent6>
      <a:hlink>
        <a:srgbClr val="1E53A3"/>
      </a:hlink>
      <a:folHlink>
        <a:srgbClr val="D80C18"/>
      </a:folHlink>
    </a:clrScheme>
    <a:fontScheme name="axagcr12">
      <a:majorFont>
        <a:latin typeface="微软雅黑"/>
        <a:ea typeface="Microsoft YaHei"/>
        <a:cs typeface=""/>
      </a:majorFont>
      <a:minorFont>
        <a:latin typeface="微软雅黑"/>
        <a:ea typeface="Microsoft YaHei"/>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5_WeBank">
  <a:themeElements>
    <a:clrScheme name="WeBank666">
      <a:dk1>
        <a:srgbClr val="1E53A4"/>
      </a:dk1>
      <a:lt1>
        <a:srgbClr val="FFFFFF"/>
      </a:lt1>
      <a:dk2>
        <a:srgbClr val="000000"/>
      </a:dk2>
      <a:lt2>
        <a:srgbClr val="E7E6E6"/>
      </a:lt2>
      <a:accent1>
        <a:srgbClr val="D80C18"/>
      </a:accent1>
      <a:accent2>
        <a:srgbClr val="FF5582"/>
      </a:accent2>
      <a:accent3>
        <a:srgbClr val="64CDFF"/>
      </a:accent3>
      <a:accent4>
        <a:srgbClr val="002882"/>
      </a:accent4>
      <a:accent5>
        <a:srgbClr val="EAEAEA"/>
      </a:accent5>
      <a:accent6>
        <a:srgbClr val="D5D5D5"/>
      </a:accent6>
      <a:hlink>
        <a:srgbClr val="1E53A3"/>
      </a:hlink>
      <a:folHlink>
        <a:srgbClr val="D80C18"/>
      </a:folHlink>
    </a:clrScheme>
    <a:fontScheme name="vftfbwju">
      <a:majorFont>
        <a:latin typeface="微软雅黑"/>
        <a:ea typeface="Microsoft YaHei"/>
        <a:cs typeface=""/>
      </a:majorFont>
      <a:minorFont>
        <a:latin typeface="微软雅黑"/>
        <a:ea typeface="Microsoft YaHei"/>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6_WeBank">
  <a:themeElements>
    <a:clrScheme name="WeBank666">
      <a:dk1>
        <a:srgbClr val="1E53A4"/>
      </a:dk1>
      <a:lt1>
        <a:srgbClr val="FFFFFF"/>
      </a:lt1>
      <a:dk2>
        <a:srgbClr val="000000"/>
      </a:dk2>
      <a:lt2>
        <a:srgbClr val="E7E6E6"/>
      </a:lt2>
      <a:accent1>
        <a:srgbClr val="D80C18"/>
      </a:accent1>
      <a:accent2>
        <a:srgbClr val="FF5582"/>
      </a:accent2>
      <a:accent3>
        <a:srgbClr val="64CDFF"/>
      </a:accent3>
      <a:accent4>
        <a:srgbClr val="002882"/>
      </a:accent4>
      <a:accent5>
        <a:srgbClr val="EAEAEA"/>
      </a:accent5>
      <a:accent6>
        <a:srgbClr val="D5D5D5"/>
      </a:accent6>
      <a:hlink>
        <a:srgbClr val="1E53A3"/>
      </a:hlink>
      <a:folHlink>
        <a:srgbClr val="D80C18"/>
      </a:folHlink>
    </a:clrScheme>
    <a:fontScheme name="yp4sjdwj">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rgbClr val="1E53A4"/>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nchor="t">
        <a:spAutoFit/>
      </a:bodyPr>
      <a:lstStyle>
        <a:defPPr algn="just">
          <a:defRPr sz="1600" dirty="0" smtClean="0">
            <a:solidFill>
              <a:srgbClr val="002882"/>
            </a:solidFill>
            <a:latin typeface="+mn-ea"/>
            <a:cs typeface="+mn-ea"/>
            <a:sym typeface="+mn-lt"/>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11845</Words>
  <Application>WPS 演示</Application>
  <PresentationFormat>宽屏</PresentationFormat>
  <Paragraphs>1702</Paragraphs>
  <Slides>46</Slides>
  <Notes>12</Notes>
  <HiddenSlides>0</HiddenSlides>
  <MMClips>0</MMClips>
  <ScaleCrop>false</ScaleCrop>
  <HeadingPairs>
    <vt:vector size="6" baseType="variant">
      <vt:variant>
        <vt:lpstr>已用的字体</vt:lpstr>
      </vt:variant>
      <vt:variant>
        <vt:i4>19</vt:i4>
      </vt:variant>
      <vt:variant>
        <vt:lpstr>主题</vt:lpstr>
      </vt:variant>
      <vt:variant>
        <vt:i4>11</vt:i4>
      </vt:variant>
      <vt:variant>
        <vt:lpstr>幻灯片标题</vt:lpstr>
      </vt:variant>
      <vt:variant>
        <vt:i4>46</vt:i4>
      </vt:variant>
    </vt:vector>
  </HeadingPairs>
  <TitlesOfParts>
    <vt:vector size="76" baseType="lpstr">
      <vt:lpstr>Arial</vt:lpstr>
      <vt:lpstr>方正书宋_GBK</vt:lpstr>
      <vt:lpstr>Wingdings</vt:lpstr>
      <vt:lpstr>Source Han Sans CN</vt:lpstr>
      <vt:lpstr>苹方-简</vt:lpstr>
      <vt:lpstr>微软雅黑</vt:lpstr>
      <vt:lpstr>汉仪旗黑KW</vt:lpstr>
      <vt:lpstr>Calibri</vt:lpstr>
      <vt:lpstr>Verdana</vt:lpstr>
      <vt:lpstr>MS PGothic</vt:lpstr>
      <vt:lpstr>冬青黑体简体中文</vt:lpstr>
      <vt:lpstr>方正正粗黑简体</vt:lpstr>
      <vt:lpstr>宋体</vt:lpstr>
      <vt:lpstr>汉仪书宋二KW</vt:lpstr>
      <vt:lpstr>思源黑体 CN Regular</vt:lpstr>
      <vt:lpstr>宋体</vt:lpstr>
      <vt:lpstr>Arial Unicode MS</vt:lpstr>
      <vt:lpstr>微软雅黑</vt:lpstr>
      <vt:lpstr>宋体-简</vt:lpstr>
      <vt:lpstr>WeBank</vt:lpstr>
      <vt:lpstr>1_WeBank</vt:lpstr>
      <vt:lpstr>1_Office 主题​​</vt:lpstr>
      <vt:lpstr>2_WeBank</vt:lpstr>
      <vt:lpstr>3_WeBank</vt:lpstr>
      <vt:lpstr>Office 主题​​</vt:lpstr>
      <vt:lpstr>4_WeBank</vt:lpstr>
      <vt:lpstr>5_WeBank</vt:lpstr>
      <vt:lpstr>6_WeBank</vt:lpstr>
      <vt:lpstr>7_WeBank</vt:lpstr>
      <vt:lpstr>8_WeBank</vt:lpstr>
      <vt:lpstr>PowerPoint 演示文稿</vt:lpstr>
      <vt:lpstr>PowerPoint 演示文稿</vt:lpstr>
      <vt:lpstr>PowerPoint 演示文稿</vt:lpstr>
      <vt:lpstr>研究目标和思路</vt:lpstr>
      <vt:lpstr>PowerPoint 演示文稿</vt:lpstr>
      <vt:lpstr>SaaS行业的国内政策和定义</vt:lpstr>
      <vt:lpstr>SaaS行业的产品分类</vt:lpstr>
      <vt:lpstr>SaaS行业的市场规模</vt:lpstr>
      <vt:lpstr>SaaS行业的细分市场</vt:lpstr>
      <vt:lpstr>PowerPoint 演示文稿</vt:lpstr>
      <vt:lpstr>SaaS公司研究（通用型打法）</vt:lpstr>
      <vt:lpstr>SaaS公司研究（通用型打法——金蝶·财务云）</vt:lpstr>
      <vt:lpstr>SaaS公司研究（行业型打法）</vt:lpstr>
      <vt:lpstr>SaaS公司研究（行业型打法）</vt:lpstr>
      <vt:lpstr>SaaS公司的盈利模式</vt:lpstr>
      <vt:lpstr>SaaS公司发展路径——平台化战略</vt:lpstr>
      <vt:lpstr>SaaS公司发展路径——拓宽业务边界</vt:lpstr>
      <vt:lpstr>SaaS公司的风险点</vt:lpstr>
      <vt:lpstr>PowerPoint 演示文稿</vt:lpstr>
      <vt:lpstr>区块链SaaS领域潜在竞争对手</vt:lpstr>
      <vt:lpstr>区块链SaaS领域强劲竞争对手（蚂蚁区块链）</vt:lpstr>
      <vt:lpstr>区块链SaaS领域强劲竞争对手（趣链科技）</vt:lpstr>
      <vt:lpstr>区块链领域潜在SaaS方向竞品</vt:lpstr>
      <vt:lpstr>区块链SaaS竞品简要分析（通用型-可信存证）</vt:lpstr>
      <vt:lpstr>可信存证竞品——飞洛印（Web版）</vt:lpstr>
      <vt:lpstr>可信存证竞品——飞洛印（iPhone版）</vt:lpstr>
      <vt:lpstr>可信存证竞品——飞洛印（iPhone版）</vt:lpstr>
      <vt:lpstr>通用型-数字资产解决方案的思考</vt:lpstr>
      <vt:lpstr>区块链SaaS竞品简要分析（行业型-供应链金融）</vt:lpstr>
      <vt:lpstr>供应链金融竞品——飞洛供应链（拆分成六个细分领域）</vt:lpstr>
      <vt:lpstr>供应链金融竞品——飞洛供应链（拆分成六个细分领域）</vt:lpstr>
      <vt:lpstr>区块链潜在SaaS方向分析（通用型）</vt:lpstr>
      <vt:lpstr>区块链潜在SaaS方向分析（行业型）</vt:lpstr>
      <vt:lpstr>区块链SaaS产品的落地思考</vt:lpstr>
      <vt:lpstr>PowerPoint 演示文稿</vt:lpstr>
      <vt:lpstr>附录——蚂蚁区块链典型SaaS产品（分布式身份服务）</vt:lpstr>
      <vt:lpstr>附录——蚂蚁区块链典型SaaS产品（授权宝）</vt:lpstr>
      <vt:lpstr>附录——蚂蚁区块链典型SaaS产品（可信实人认证）</vt:lpstr>
      <vt:lpstr>附录——蚂蚁区块链典型SaaS产品（智能合同）</vt:lpstr>
      <vt:lpstr>附录——蚂蚁区块链典型SaaS产品（溯源服务）</vt:lpstr>
      <vt:lpstr>附录——蚂蚁区块链典型SaaS产品（数字物权）</vt:lpstr>
      <vt:lpstr>附录——腾讯云区块链典型SaaS产品（动产质押区块链登记系统）</vt:lpstr>
      <vt:lpstr>附录——腾讯云工具型SaaS产品（T-Sec凭据管理系统）</vt:lpstr>
      <vt:lpstr>附录——腾讯云工具型SaaS产品（T-Sec 密钥管理系统）</vt:lpstr>
      <vt:lpstr>附录——腾讯云工具型SaaS产品（物联网设备身份认证）</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cassiehan(韩丹)</dc:creator>
  <cp:lastModifiedBy>caro</cp:lastModifiedBy>
  <cp:revision>3043</cp:revision>
  <dcterms:created xsi:type="dcterms:W3CDTF">2020-07-03T06:47:21Z</dcterms:created>
  <dcterms:modified xsi:type="dcterms:W3CDTF">2020-07-03T06:47:21Z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2052-2.3.0.3701</vt:lpwstr>
  </property>
</Properties>
</file>